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1"/>
  </p:sldMasterIdLst>
  <p:sldIdLst>
    <p:sldId id="256" r:id="rId2"/>
    <p:sldId id="271" r:id="rId3"/>
    <p:sldId id="257" r:id="rId4"/>
    <p:sldId id="258" r:id="rId5"/>
    <p:sldId id="272" r:id="rId6"/>
    <p:sldId id="270" r:id="rId7"/>
    <p:sldId id="273" r:id="rId8"/>
    <p:sldId id="290" r:id="rId9"/>
    <p:sldId id="269" r:id="rId10"/>
    <p:sldId id="259" r:id="rId11"/>
    <p:sldId id="274" r:id="rId12"/>
    <p:sldId id="262" r:id="rId13"/>
    <p:sldId id="276" r:id="rId14"/>
    <p:sldId id="277" r:id="rId15"/>
    <p:sldId id="278" r:id="rId16"/>
    <p:sldId id="287" r:id="rId17"/>
    <p:sldId id="281" r:id="rId18"/>
    <p:sldId id="279" r:id="rId19"/>
    <p:sldId id="280" r:id="rId20"/>
    <p:sldId id="288" r:id="rId21"/>
    <p:sldId id="284" r:id="rId22"/>
    <p:sldId id="283" r:id="rId23"/>
    <p:sldId id="282" r:id="rId24"/>
    <p:sldId id="289" r:id="rId25"/>
    <p:sldId id="286" r:id="rId26"/>
    <p:sldId id="285" r:id="rId27"/>
    <p:sldId id="268" r:id="rId28"/>
    <p:sldId id="291" r:id="rId29"/>
    <p:sldId id="26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337F10-D84C-60D6-0F19-7D1DD1C83DE1}" v="122" dt="2021-09-29T13:32:09.590"/>
    <p1510:client id="{43C8BE2D-F3D4-1459-26DB-1158F5D80332}" v="764" dt="2021-06-22T19:57:51.386"/>
    <p1510:client id="{61AD3492-C174-5C68-EB31-1DF98B2BC4AE}" v="4" dt="2021-09-03T14:13:41.401"/>
    <p1510:client id="{771C8AA7-5C4B-4ED5-8BA7-AD37F83275DA}" v="294" dt="2021-06-22T23:53:40.508"/>
    <p1510:client id="{82DEBFE7-7C5B-006A-934E-A6FDA045A939}" v="895" dt="2021-06-29T14:17:46.302"/>
    <p1510:client id="{8CA7FDD5-0A39-DB26-4F2C-9D5F199518CE}" v="978" dt="2021-07-06T00:14:27.427"/>
    <p1510:client id="{A867DFDA-FE9C-54E9-2C7C-87C5BFF08B95}" v="226" dt="2021-07-13T00:07:59.252"/>
    <p1510:client id="{BE85BBEE-E2E7-40C3-98C0-58C3A29F60BA}" v="33" dt="2021-06-22T18:59:43.262"/>
    <p1510:client id="{D3220C64-F400-E08C-3FB9-557317536F75}" v="1159" dt="2021-07-28T18:53:20.115"/>
    <p1510:client id="{FECA2026-90AA-97DF-C579-7343DC09CD54}" v="968" dt="2021-06-22T23:10:42.6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2" d="100"/>
          <a:sy n="122" d="100"/>
        </p:scale>
        <p:origin x="114"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son, Catie (carlsoc2)" userId="S::carlsoc2@ucmail.uc.edu::58281acd-e206-4922-9b91-e9688b29207e" providerId="AD" clId="Web-{FECA2026-90AA-97DF-C579-7343DC09CD54}"/>
    <pc:docChg chg="addSld delSld modSld sldOrd">
      <pc:chgData name="Carlson, Catie (carlsoc2)" userId="S::carlsoc2@ucmail.uc.edu::58281acd-e206-4922-9b91-e9688b29207e" providerId="AD" clId="Web-{FECA2026-90AA-97DF-C579-7343DC09CD54}" dt="2021-06-22T23:10:42.638" v="576"/>
      <pc:docMkLst>
        <pc:docMk/>
      </pc:docMkLst>
      <pc:sldChg chg="addSp delSp modSp mod setBg">
        <pc:chgData name="Carlson, Catie (carlsoc2)" userId="S::carlsoc2@ucmail.uc.edu::58281acd-e206-4922-9b91-e9688b29207e" providerId="AD" clId="Web-{FECA2026-90AA-97DF-C579-7343DC09CD54}" dt="2021-06-22T22:36:24.593" v="255" actId="20577"/>
        <pc:sldMkLst>
          <pc:docMk/>
          <pc:sldMk cId="2332528449" sldId="257"/>
        </pc:sldMkLst>
        <pc:spChg chg="mod">
          <ac:chgData name="Carlson, Catie (carlsoc2)" userId="S::carlsoc2@ucmail.uc.edu::58281acd-e206-4922-9b91-e9688b29207e" providerId="AD" clId="Web-{FECA2026-90AA-97DF-C579-7343DC09CD54}" dt="2021-06-22T21:49:43.969" v="50" actId="20577"/>
          <ac:spMkLst>
            <pc:docMk/>
            <pc:sldMk cId="2332528449" sldId="257"/>
            <ac:spMk id="2" creationId="{9B19DBA2-0410-418D-B411-5E6FC5373AA8}"/>
          </ac:spMkLst>
        </pc:spChg>
        <pc:spChg chg="mod">
          <ac:chgData name="Carlson, Catie (carlsoc2)" userId="S::carlsoc2@ucmail.uc.edu::58281acd-e206-4922-9b91-e9688b29207e" providerId="AD" clId="Web-{FECA2026-90AA-97DF-C579-7343DC09CD54}" dt="2021-06-22T22:36:24.593" v="255" actId="20577"/>
          <ac:spMkLst>
            <pc:docMk/>
            <pc:sldMk cId="2332528449" sldId="257"/>
            <ac:spMk id="3" creationId="{727A3AD4-30A8-4AE7-9035-7D8B53BA71FA}"/>
          </ac:spMkLst>
        </pc:spChg>
        <pc:spChg chg="del mod">
          <ac:chgData name="Carlson, Catie (carlsoc2)" userId="S::carlsoc2@ucmail.uc.edu::58281acd-e206-4922-9b91-e9688b29207e" providerId="AD" clId="Web-{FECA2026-90AA-97DF-C579-7343DC09CD54}" dt="2021-06-22T21:48:10.575" v="33"/>
          <ac:spMkLst>
            <pc:docMk/>
            <pc:sldMk cId="2332528449" sldId="257"/>
            <ac:spMk id="4" creationId="{EA89F3EA-9348-45CF-BC69-80B37BA14923}"/>
          </ac:spMkLst>
        </pc:spChg>
        <pc:spChg chg="add del">
          <ac:chgData name="Carlson, Catie (carlsoc2)" userId="S::carlsoc2@ucmail.uc.edu::58281acd-e206-4922-9b91-e9688b29207e" providerId="AD" clId="Web-{FECA2026-90AA-97DF-C579-7343DC09CD54}" dt="2021-06-22T21:47:42.168" v="28"/>
          <ac:spMkLst>
            <pc:docMk/>
            <pc:sldMk cId="2332528449" sldId="257"/>
            <ac:spMk id="5" creationId="{0823A5EE-B598-4529-89ED-C9CDB2EE4E74}"/>
          </ac:spMkLst>
        </pc:spChg>
        <pc:spChg chg="add del mod">
          <ac:chgData name="Carlson, Catie (carlsoc2)" userId="S::carlsoc2@ucmail.uc.edu::58281acd-e206-4922-9b91-e9688b29207e" providerId="AD" clId="Web-{FECA2026-90AA-97DF-C579-7343DC09CD54}" dt="2021-06-22T21:48:13.591" v="36"/>
          <ac:spMkLst>
            <pc:docMk/>
            <pc:sldMk cId="2332528449" sldId="257"/>
            <ac:spMk id="7" creationId="{3E3B9453-0C6F-46EF-9848-7623713947D1}"/>
          </ac:spMkLst>
        </pc:spChg>
        <pc:spChg chg="add mod">
          <ac:chgData name="Carlson, Catie (carlsoc2)" userId="S::carlsoc2@ucmail.uc.edu::58281acd-e206-4922-9b91-e9688b29207e" providerId="AD" clId="Web-{FECA2026-90AA-97DF-C579-7343DC09CD54}" dt="2021-06-22T21:48:55.436" v="46"/>
          <ac:spMkLst>
            <pc:docMk/>
            <pc:sldMk cId="2332528449" sldId="257"/>
            <ac:spMk id="9" creationId="{1E6F15C3-0044-4BA4-8C59-4FBFE68D9C7F}"/>
          </ac:spMkLst>
        </pc:spChg>
        <pc:spChg chg="add del">
          <ac:chgData name="Carlson, Catie (carlsoc2)" userId="S::carlsoc2@ucmail.uc.edu::58281acd-e206-4922-9b91-e9688b29207e" providerId="AD" clId="Web-{FECA2026-90AA-97DF-C579-7343DC09CD54}" dt="2021-06-22T21:46:58.120" v="19"/>
          <ac:spMkLst>
            <pc:docMk/>
            <pc:sldMk cId="2332528449" sldId="257"/>
            <ac:spMk id="10" creationId="{DF44879F-6698-4394-89D4-7B3CDB92E9A0}"/>
          </ac:spMkLst>
        </pc:spChg>
        <pc:spChg chg="add del">
          <ac:chgData name="Carlson, Catie (carlsoc2)" userId="S::carlsoc2@ucmail.uc.edu::58281acd-e206-4922-9b91-e9688b29207e" providerId="AD" clId="Web-{FECA2026-90AA-97DF-C579-7343DC09CD54}" dt="2021-06-22T21:48:55.436" v="46"/>
          <ac:spMkLst>
            <pc:docMk/>
            <pc:sldMk cId="2332528449" sldId="257"/>
            <ac:spMk id="11" creationId="{2C9A9DA9-7DC8-488B-A882-123947B0F3D9}"/>
          </ac:spMkLst>
        </pc:spChg>
        <pc:spChg chg="add del">
          <ac:chgData name="Carlson, Catie (carlsoc2)" userId="S::carlsoc2@ucmail.uc.edu::58281acd-e206-4922-9b91-e9688b29207e" providerId="AD" clId="Web-{FECA2026-90AA-97DF-C579-7343DC09CD54}" dt="2021-06-22T21:46:58.120" v="19"/>
          <ac:spMkLst>
            <pc:docMk/>
            <pc:sldMk cId="2332528449" sldId="257"/>
            <ac:spMk id="12" creationId="{C65FD3B2-577C-49A0-B40E-4845C5D597CF}"/>
          </ac:spMkLst>
        </pc:spChg>
        <pc:spChg chg="add del">
          <ac:chgData name="Carlson, Catie (carlsoc2)" userId="S::carlsoc2@ucmail.uc.edu::58281acd-e206-4922-9b91-e9688b29207e" providerId="AD" clId="Web-{FECA2026-90AA-97DF-C579-7343DC09CD54}" dt="2021-06-22T21:48:55.436" v="46"/>
          <ac:spMkLst>
            <pc:docMk/>
            <pc:sldMk cId="2332528449" sldId="257"/>
            <ac:spMk id="13" creationId="{57F6BDD4-E066-4008-8011-6CC31AEB4556}"/>
          </ac:spMkLst>
        </pc:spChg>
        <pc:spChg chg="add del">
          <ac:chgData name="Carlson, Catie (carlsoc2)" userId="S::carlsoc2@ucmail.uc.edu::58281acd-e206-4922-9b91-e9688b29207e" providerId="AD" clId="Web-{FECA2026-90AA-97DF-C579-7343DC09CD54}" dt="2021-06-22T21:46:58.120" v="19"/>
          <ac:spMkLst>
            <pc:docMk/>
            <pc:sldMk cId="2332528449" sldId="257"/>
            <ac:spMk id="14" creationId="{7A0B5DEA-ADF6-4BA5-9307-147F0A4685A0}"/>
          </ac:spMkLst>
        </pc:spChg>
        <pc:spChg chg="add del">
          <ac:chgData name="Carlson, Catie (carlsoc2)" userId="S::carlsoc2@ucmail.uc.edu::58281acd-e206-4922-9b91-e9688b29207e" providerId="AD" clId="Web-{FECA2026-90AA-97DF-C579-7343DC09CD54}" dt="2021-06-22T21:48:55.436" v="46"/>
          <ac:spMkLst>
            <pc:docMk/>
            <pc:sldMk cId="2332528449" sldId="257"/>
            <ac:spMk id="15" creationId="{2711A8FB-68FC-45FC-B01E-38F809E2D439}"/>
          </ac:spMkLst>
        </pc:spChg>
        <pc:spChg chg="add del">
          <ac:chgData name="Carlson, Catie (carlsoc2)" userId="S::carlsoc2@ucmail.uc.edu::58281acd-e206-4922-9b91-e9688b29207e" providerId="AD" clId="Web-{FECA2026-90AA-97DF-C579-7343DC09CD54}" dt="2021-06-22T21:46:58.120" v="19"/>
          <ac:spMkLst>
            <pc:docMk/>
            <pc:sldMk cId="2332528449" sldId="257"/>
            <ac:spMk id="16" creationId="{9DECDBF4-02B6-4BB4-B65B-B8107AD6A9E8}"/>
          </ac:spMkLst>
        </pc:spChg>
        <pc:spChg chg="add del">
          <ac:chgData name="Carlson, Catie (carlsoc2)" userId="S::carlsoc2@ucmail.uc.edu::58281acd-e206-4922-9b91-e9688b29207e" providerId="AD" clId="Web-{FECA2026-90AA-97DF-C579-7343DC09CD54}" dt="2021-06-22T21:48:55.436" v="46"/>
          <ac:spMkLst>
            <pc:docMk/>
            <pc:sldMk cId="2332528449" sldId="257"/>
            <ac:spMk id="17" creationId="{2A865FE3-5FC9-4049-87CF-30019C46C0F5}"/>
          </ac:spMkLst>
        </pc:spChg>
        <pc:spChg chg="add del mod">
          <ac:chgData name="Carlson, Catie (carlsoc2)" userId="S::carlsoc2@ucmail.uc.edu::58281acd-e206-4922-9b91-e9688b29207e" providerId="AD" clId="Web-{FECA2026-90AA-97DF-C579-7343DC09CD54}" dt="2021-06-22T21:48:26.216" v="41"/>
          <ac:spMkLst>
            <pc:docMk/>
            <pc:sldMk cId="2332528449" sldId="257"/>
            <ac:spMk id="18" creationId="{262593F6-8347-441A-A002-81BDE306D094}"/>
          </ac:spMkLst>
        </pc:spChg>
        <pc:spChg chg="add del">
          <ac:chgData name="Carlson, Catie (carlsoc2)" userId="S::carlsoc2@ucmail.uc.edu::58281acd-e206-4922-9b91-e9688b29207e" providerId="AD" clId="Web-{FECA2026-90AA-97DF-C579-7343DC09CD54}" dt="2021-06-22T21:48:55.436" v="46"/>
          <ac:spMkLst>
            <pc:docMk/>
            <pc:sldMk cId="2332528449" sldId="257"/>
            <ac:spMk id="19" creationId="{0B9EE3F3-89B7-43C3-8651-C4C96830993D}"/>
          </ac:spMkLst>
        </pc:spChg>
        <pc:spChg chg="add del">
          <ac:chgData name="Carlson, Catie (carlsoc2)" userId="S::carlsoc2@ucmail.uc.edu::58281acd-e206-4922-9b91-e9688b29207e" providerId="AD" clId="Web-{FECA2026-90AA-97DF-C579-7343DC09CD54}" dt="2021-06-22T21:48:55.436" v="46"/>
          <ac:spMkLst>
            <pc:docMk/>
            <pc:sldMk cId="2332528449" sldId="257"/>
            <ac:spMk id="20" creationId="{33AE4636-AEEC-45D6-84D4-7AC2DA48ECF8}"/>
          </ac:spMkLst>
        </pc:spChg>
        <pc:spChg chg="add del">
          <ac:chgData name="Carlson, Catie (carlsoc2)" userId="S::carlsoc2@ucmail.uc.edu::58281acd-e206-4922-9b91-e9688b29207e" providerId="AD" clId="Web-{FECA2026-90AA-97DF-C579-7343DC09CD54}" dt="2021-06-22T21:48:55.436" v="46"/>
          <ac:spMkLst>
            <pc:docMk/>
            <pc:sldMk cId="2332528449" sldId="257"/>
            <ac:spMk id="21" creationId="{8D9CE0F4-2EB2-4F1F-8AAC-DB3571D9FE10}"/>
          </ac:spMkLst>
        </pc:spChg>
        <pc:spChg chg="add del">
          <ac:chgData name="Carlson, Catie (carlsoc2)" userId="S::carlsoc2@ucmail.uc.edu::58281acd-e206-4922-9b91-e9688b29207e" providerId="AD" clId="Web-{FECA2026-90AA-97DF-C579-7343DC09CD54}" dt="2021-06-22T21:48:43.842" v="44"/>
          <ac:spMkLst>
            <pc:docMk/>
            <pc:sldMk cId="2332528449" sldId="257"/>
            <ac:spMk id="22" creationId="{B47A3059-69F2-4E12-ACD8-A5FE28191966}"/>
          </ac:spMkLst>
        </pc:spChg>
        <pc:spChg chg="add del">
          <ac:chgData name="Carlson, Catie (carlsoc2)" userId="S::carlsoc2@ucmail.uc.edu::58281acd-e206-4922-9b91-e9688b29207e" providerId="AD" clId="Web-{FECA2026-90AA-97DF-C579-7343DC09CD54}" dt="2021-06-22T21:48:43.842" v="44"/>
          <ac:spMkLst>
            <pc:docMk/>
            <pc:sldMk cId="2332528449" sldId="257"/>
            <ac:spMk id="24" creationId="{33AE4636-AEEC-45D6-84D4-7AC2DA48ECF8}"/>
          </ac:spMkLst>
        </pc:spChg>
        <pc:spChg chg="add del">
          <ac:chgData name="Carlson, Catie (carlsoc2)" userId="S::carlsoc2@ucmail.uc.edu::58281acd-e206-4922-9b91-e9688b29207e" providerId="AD" clId="Web-{FECA2026-90AA-97DF-C579-7343DC09CD54}" dt="2021-06-22T21:48:43.842" v="44"/>
          <ac:spMkLst>
            <pc:docMk/>
            <pc:sldMk cId="2332528449" sldId="257"/>
            <ac:spMk id="26" creationId="{8D9CE0F4-2EB2-4F1F-8AAC-DB3571D9FE10}"/>
          </ac:spMkLst>
        </pc:spChg>
        <pc:picChg chg="add del">
          <ac:chgData name="Carlson, Catie (carlsoc2)" userId="S::carlsoc2@ucmail.uc.edu::58281acd-e206-4922-9b91-e9688b29207e" providerId="AD" clId="Web-{FECA2026-90AA-97DF-C579-7343DC09CD54}" dt="2021-06-22T21:46:58.120" v="19"/>
          <ac:picMkLst>
            <pc:docMk/>
            <pc:sldMk cId="2332528449" sldId="257"/>
            <ac:picMk id="6" creationId="{B3041FB2-D37B-49AD-A780-49CF54E2A553}"/>
          </ac:picMkLst>
        </pc:picChg>
        <pc:picChg chg="add mod ord">
          <ac:chgData name="Carlson, Catie (carlsoc2)" userId="S::carlsoc2@ucmail.uc.edu::58281acd-e206-4922-9b91-e9688b29207e" providerId="AD" clId="Web-{FECA2026-90AA-97DF-C579-7343DC09CD54}" dt="2021-06-22T21:49:21.859" v="49"/>
          <ac:picMkLst>
            <pc:docMk/>
            <pc:sldMk cId="2332528449" sldId="257"/>
            <ac:picMk id="8" creationId="{BA5D1411-40C1-43EC-A8A3-3AC9C3D65993}"/>
          </ac:picMkLst>
        </pc:picChg>
      </pc:sldChg>
      <pc:sldChg chg="modSp">
        <pc:chgData name="Carlson, Catie (carlsoc2)" userId="S::carlsoc2@ucmail.uc.edu::58281acd-e206-4922-9b91-e9688b29207e" providerId="AD" clId="Web-{FECA2026-90AA-97DF-C579-7343DC09CD54}" dt="2021-06-22T22:35:59.311" v="250" actId="20577"/>
        <pc:sldMkLst>
          <pc:docMk/>
          <pc:sldMk cId="3405654092" sldId="259"/>
        </pc:sldMkLst>
        <pc:spChg chg="mod">
          <ac:chgData name="Carlson, Catie (carlsoc2)" userId="S::carlsoc2@ucmail.uc.edu::58281acd-e206-4922-9b91-e9688b29207e" providerId="AD" clId="Web-{FECA2026-90AA-97DF-C579-7343DC09CD54}" dt="2021-06-22T22:35:59.311" v="250" actId="20577"/>
          <ac:spMkLst>
            <pc:docMk/>
            <pc:sldMk cId="3405654092" sldId="259"/>
            <ac:spMk id="101" creationId="{7F2B1938-92D4-45EE-8BC0-F2D9CAFC0F5E}"/>
          </ac:spMkLst>
        </pc:spChg>
      </pc:sldChg>
      <pc:sldChg chg="del">
        <pc:chgData name="Carlson, Catie (carlsoc2)" userId="S::carlsoc2@ucmail.uc.edu::58281acd-e206-4922-9b91-e9688b29207e" providerId="AD" clId="Web-{FECA2026-90AA-97DF-C579-7343DC09CD54}" dt="2021-06-22T22:30:56.694" v="223"/>
        <pc:sldMkLst>
          <pc:docMk/>
          <pc:sldMk cId="491318057" sldId="261"/>
        </pc:sldMkLst>
      </pc:sldChg>
      <pc:sldChg chg="addSp delSp modSp mod setBg">
        <pc:chgData name="Carlson, Catie (carlsoc2)" userId="S::carlsoc2@ucmail.uc.edu::58281acd-e206-4922-9b91-e9688b29207e" providerId="AD" clId="Web-{FECA2026-90AA-97DF-C579-7343DC09CD54}" dt="2021-06-22T23:07:00.007" v="536" actId="20577"/>
        <pc:sldMkLst>
          <pc:docMk/>
          <pc:sldMk cId="3994248196" sldId="262"/>
        </pc:sldMkLst>
        <pc:spChg chg="mod">
          <ac:chgData name="Carlson, Catie (carlsoc2)" userId="S::carlsoc2@ucmail.uc.edu::58281acd-e206-4922-9b91-e9688b29207e" providerId="AD" clId="Web-{FECA2026-90AA-97DF-C579-7343DC09CD54}" dt="2021-06-22T23:07:00.007" v="536" actId="20577"/>
          <ac:spMkLst>
            <pc:docMk/>
            <pc:sldMk cId="3994248196" sldId="262"/>
            <ac:spMk id="2" creationId="{FD46D5F7-A6AF-4CD7-AF1C-0BA8C73652A1}"/>
          </ac:spMkLst>
        </pc:spChg>
        <pc:spChg chg="del mod">
          <ac:chgData name="Carlson, Catie (carlsoc2)" userId="S::carlsoc2@ucmail.uc.edu::58281acd-e206-4922-9b91-e9688b29207e" providerId="AD" clId="Web-{FECA2026-90AA-97DF-C579-7343DC09CD54}" dt="2021-06-22T22:39:58.098" v="265"/>
          <ac:spMkLst>
            <pc:docMk/>
            <pc:sldMk cId="3994248196" sldId="262"/>
            <ac:spMk id="3" creationId="{5B94D420-3C3B-466D-A2F0-8576427FBCC7}"/>
          </ac:spMkLst>
        </pc:spChg>
        <pc:spChg chg="del mod">
          <ac:chgData name="Carlson, Catie (carlsoc2)" userId="S::carlsoc2@ucmail.uc.edu::58281acd-e206-4922-9b91-e9688b29207e" providerId="AD" clId="Web-{FECA2026-90AA-97DF-C579-7343DC09CD54}" dt="2021-06-22T23:03:13.157" v="491"/>
          <ac:spMkLst>
            <pc:docMk/>
            <pc:sldMk cId="3994248196" sldId="262"/>
            <ac:spMk id="6" creationId="{047B5E72-FFAB-4D5B-B7E1-3292B291D40C}"/>
          </ac:spMkLst>
        </pc:spChg>
        <pc:spChg chg="add del">
          <ac:chgData name="Carlson, Catie (carlsoc2)" userId="S::carlsoc2@ucmail.uc.edu::58281acd-e206-4922-9b91-e9688b29207e" providerId="AD" clId="Web-{FECA2026-90AA-97DF-C579-7343DC09CD54}" dt="2021-06-22T23:03:13.157" v="491"/>
          <ac:spMkLst>
            <pc:docMk/>
            <pc:sldMk cId="3994248196" sldId="262"/>
            <ac:spMk id="12" creationId="{44AD29B6-BF3B-4407-9E75-52DF8E3B29F1}"/>
          </ac:spMkLst>
        </pc:spChg>
        <pc:spChg chg="add del">
          <ac:chgData name="Carlson, Catie (carlsoc2)" userId="S::carlsoc2@ucmail.uc.edu::58281acd-e206-4922-9b91-e9688b29207e" providerId="AD" clId="Web-{FECA2026-90AA-97DF-C579-7343DC09CD54}" dt="2021-06-22T23:03:13.157" v="491"/>
          <ac:spMkLst>
            <pc:docMk/>
            <pc:sldMk cId="3994248196" sldId="262"/>
            <ac:spMk id="14" creationId="{55F8BA08-3E38-4B70-B93A-74F08E092206}"/>
          </ac:spMkLst>
        </pc:spChg>
        <pc:spChg chg="add del">
          <ac:chgData name="Carlson, Catie (carlsoc2)" userId="S::carlsoc2@ucmail.uc.edu::58281acd-e206-4922-9b91-e9688b29207e" providerId="AD" clId="Web-{FECA2026-90AA-97DF-C579-7343DC09CD54}" dt="2021-06-22T23:03:13.157" v="491"/>
          <ac:spMkLst>
            <pc:docMk/>
            <pc:sldMk cId="3994248196" sldId="262"/>
            <ac:spMk id="16" creationId="{357F1B33-79AB-4A71-8CEC-4546D709B8C8}"/>
          </ac:spMkLst>
        </pc:spChg>
        <pc:spChg chg="add del">
          <ac:chgData name="Carlson, Catie (carlsoc2)" userId="S::carlsoc2@ucmail.uc.edu::58281acd-e206-4922-9b91-e9688b29207e" providerId="AD" clId="Web-{FECA2026-90AA-97DF-C579-7343DC09CD54}" dt="2021-06-22T22:59:20.010" v="467"/>
          <ac:spMkLst>
            <pc:docMk/>
            <pc:sldMk cId="3994248196" sldId="262"/>
            <ac:spMk id="72" creationId="{B09502DD-6C38-4AE8-BE02-95F81023B8FB}"/>
          </ac:spMkLst>
        </pc:spChg>
        <pc:spChg chg="add del mod">
          <ac:chgData name="Carlson, Catie (carlsoc2)" userId="S::carlsoc2@ucmail.uc.edu::58281acd-e206-4922-9b91-e9688b29207e" providerId="AD" clId="Web-{FECA2026-90AA-97DF-C579-7343DC09CD54}" dt="2021-06-22T23:03:30.173" v="493"/>
          <ac:spMkLst>
            <pc:docMk/>
            <pc:sldMk cId="3994248196" sldId="262"/>
            <ac:spMk id="101" creationId="{E2A5B13A-4C8E-43E9-B261-9CF7051A208B}"/>
          </ac:spMkLst>
        </pc:spChg>
        <pc:spChg chg="add">
          <ac:chgData name="Carlson, Catie (carlsoc2)" userId="S::carlsoc2@ucmail.uc.edu::58281acd-e206-4922-9b91-e9688b29207e" providerId="AD" clId="Web-{FECA2026-90AA-97DF-C579-7343DC09CD54}" dt="2021-06-22T23:03:13.157" v="491"/>
          <ac:spMkLst>
            <pc:docMk/>
            <pc:sldMk cId="3994248196" sldId="262"/>
            <ac:spMk id="106" creationId="{1C799903-48D5-4A31-A1A2-541072D9771E}"/>
          </ac:spMkLst>
        </pc:spChg>
        <pc:spChg chg="add">
          <ac:chgData name="Carlson, Catie (carlsoc2)" userId="S::carlsoc2@ucmail.uc.edu::58281acd-e206-4922-9b91-e9688b29207e" providerId="AD" clId="Web-{FECA2026-90AA-97DF-C579-7343DC09CD54}" dt="2021-06-22T23:03:39.048" v="494"/>
          <ac:spMkLst>
            <pc:docMk/>
            <pc:sldMk cId="3994248196" sldId="262"/>
            <ac:spMk id="107" creationId="{B32455D7-0D40-441A-A6E2-B6ABC240C697}"/>
          </ac:spMkLst>
        </pc:spChg>
        <pc:spChg chg="add">
          <ac:chgData name="Carlson, Catie (carlsoc2)" userId="S::carlsoc2@ucmail.uc.edu::58281acd-e206-4922-9b91-e9688b29207e" providerId="AD" clId="Web-{FECA2026-90AA-97DF-C579-7343DC09CD54}" dt="2021-06-22T23:03:13.157" v="491"/>
          <ac:spMkLst>
            <pc:docMk/>
            <pc:sldMk cId="3994248196" sldId="262"/>
            <ac:spMk id="108" creationId="{8EFFF109-FC58-4FD3-BE05-9775A1310F55}"/>
          </ac:spMkLst>
        </pc:spChg>
        <pc:spChg chg="add">
          <ac:chgData name="Carlson, Catie (carlsoc2)" userId="S::carlsoc2@ucmail.uc.edu::58281acd-e206-4922-9b91-e9688b29207e" providerId="AD" clId="Web-{FECA2026-90AA-97DF-C579-7343DC09CD54}" dt="2021-06-22T23:03:13.157" v="491"/>
          <ac:spMkLst>
            <pc:docMk/>
            <pc:sldMk cId="3994248196" sldId="262"/>
            <ac:spMk id="110" creationId="{E1B96AD6-92A9-4273-A62B-96A1C3E0BA95}"/>
          </ac:spMkLst>
        </pc:spChg>
        <pc:spChg chg="add">
          <ac:chgData name="Carlson, Catie (carlsoc2)" userId="S::carlsoc2@ucmail.uc.edu::58281acd-e206-4922-9b91-e9688b29207e" providerId="AD" clId="Web-{FECA2026-90AA-97DF-C579-7343DC09CD54}" dt="2021-06-22T23:03:13.157" v="491"/>
          <ac:spMkLst>
            <pc:docMk/>
            <pc:sldMk cId="3994248196" sldId="262"/>
            <ac:spMk id="112" creationId="{463EEC44-1BA3-44ED-81FC-A644B04B2A44}"/>
          </ac:spMkLst>
        </pc:spChg>
        <pc:graphicFrameChg chg="add del modGraphic">
          <ac:chgData name="Carlson, Catie (carlsoc2)" userId="S::carlsoc2@ucmail.uc.edu::58281acd-e206-4922-9b91-e9688b29207e" providerId="AD" clId="Web-{FECA2026-90AA-97DF-C579-7343DC09CD54}" dt="2021-06-22T23:03:10.454" v="490"/>
          <ac:graphicFrameMkLst>
            <pc:docMk/>
            <pc:sldMk cId="3994248196" sldId="262"/>
            <ac:graphicFrameMk id="8" creationId="{A2D0C78E-6C29-47A5-AFB1-CD219AACC3DB}"/>
          </ac:graphicFrameMkLst>
        </pc:graphicFrameChg>
        <pc:graphicFrameChg chg="add">
          <ac:chgData name="Carlson, Catie (carlsoc2)" userId="S::carlsoc2@ucmail.uc.edu::58281acd-e206-4922-9b91-e9688b29207e" providerId="AD" clId="Web-{FECA2026-90AA-97DF-C579-7343DC09CD54}" dt="2021-06-22T23:03:30.173" v="493"/>
          <ac:graphicFrameMkLst>
            <pc:docMk/>
            <pc:sldMk cId="3994248196" sldId="262"/>
            <ac:graphicFrameMk id="114" creationId="{8B19A936-0102-4597-A644-1D134022EFBE}"/>
          </ac:graphicFrameMkLst>
        </pc:graphicFrameChg>
      </pc:sldChg>
      <pc:sldChg chg="addSp delSp modSp add del mod setBg">
        <pc:chgData name="Carlson, Catie (carlsoc2)" userId="S::carlsoc2@ucmail.uc.edu::58281acd-e206-4922-9b91-e9688b29207e" providerId="AD" clId="Web-{FECA2026-90AA-97DF-C579-7343DC09CD54}" dt="2021-06-22T23:06:10.990" v="526"/>
        <pc:sldMkLst>
          <pc:docMk/>
          <pc:sldMk cId="469936166" sldId="263"/>
        </pc:sldMkLst>
        <pc:spChg chg="mod">
          <ac:chgData name="Carlson, Catie (carlsoc2)" userId="S::carlsoc2@ucmail.uc.edu::58281acd-e206-4922-9b91-e9688b29207e" providerId="AD" clId="Web-{FECA2026-90AA-97DF-C579-7343DC09CD54}" dt="2021-06-22T23:02:41.406" v="486" actId="20577"/>
          <ac:spMkLst>
            <pc:docMk/>
            <pc:sldMk cId="469936166" sldId="263"/>
            <ac:spMk id="2" creationId="{3CB598A3-D1BD-4366-B0E3-F212C6A24985}"/>
          </ac:spMkLst>
        </pc:spChg>
        <pc:spChg chg="del mod">
          <ac:chgData name="Carlson, Catie (carlsoc2)" userId="S::carlsoc2@ucmail.uc.edu::58281acd-e206-4922-9b91-e9688b29207e" providerId="AD" clId="Web-{FECA2026-90AA-97DF-C579-7343DC09CD54}" dt="2021-06-22T22:40:06.161" v="266"/>
          <ac:spMkLst>
            <pc:docMk/>
            <pc:sldMk cId="469936166" sldId="263"/>
            <ac:spMk id="3" creationId="{66F50026-A65C-406F-A839-BB3C8CA56A53}"/>
          </ac:spMkLst>
        </pc:spChg>
        <pc:spChg chg="mod">
          <ac:chgData name="Carlson, Catie (carlsoc2)" userId="S::carlsoc2@ucmail.uc.edu::58281acd-e206-4922-9b91-e9688b29207e" providerId="AD" clId="Web-{FECA2026-90AA-97DF-C579-7343DC09CD54}" dt="2021-06-22T22:40:06.161" v="266"/>
          <ac:spMkLst>
            <pc:docMk/>
            <pc:sldMk cId="469936166" sldId="263"/>
            <ac:spMk id="6" creationId="{A4555C8E-D6D2-430D-BCB2-E1179F826F5A}"/>
          </ac:spMkLst>
        </pc:spChg>
        <pc:spChg chg="add">
          <ac:chgData name="Carlson, Catie (carlsoc2)" userId="S::carlsoc2@ucmail.uc.edu::58281acd-e206-4922-9b91-e9688b29207e" providerId="AD" clId="Web-{FECA2026-90AA-97DF-C579-7343DC09CD54}" dt="2021-06-22T22:40:06.161" v="266"/>
          <ac:spMkLst>
            <pc:docMk/>
            <pc:sldMk cId="469936166" sldId="263"/>
            <ac:spMk id="12" creationId="{44AD29B6-BF3B-4407-9E75-52DF8E3B29F1}"/>
          </ac:spMkLst>
        </pc:spChg>
        <pc:spChg chg="add">
          <ac:chgData name="Carlson, Catie (carlsoc2)" userId="S::carlsoc2@ucmail.uc.edu::58281acd-e206-4922-9b91-e9688b29207e" providerId="AD" clId="Web-{FECA2026-90AA-97DF-C579-7343DC09CD54}" dt="2021-06-22T22:40:06.161" v="266"/>
          <ac:spMkLst>
            <pc:docMk/>
            <pc:sldMk cId="469936166" sldId="263"/>
            <ac:spMk id="14" creationId="{55F8BA08-3E38-4B70-B93A-74F08E092206}"/>
          </ac:spMkLst>
        </pc:spChg>
        <pc:spChg chg="add">
          <ac:chgData name="Carlson, Catie (carlsoc2)" userId="S::carlsoc2@ucmail.uc.edu::58281acd-e206-4922-9b91-e9688b29207e" providerId="AD" clId="Web-{FECA2026-90AA-97DF-C579-7343DC09CD54}" dt="2021-06-22T22:40:06.161" v="266"/>
          <ac:spMkLst>
            <pc:docMk/>
            <pc:sldMk cId="469936166" sldId="263"/>
            <ac:spMk id="16" creationId="{357F1B33-79AB-4A71-8CEC-4546D709B8C8}"/>
          </ac:spMkLst>
        </pc:spChg>
        <pc:graphicFrameChg chg="add modGraphic">
          <ac:chgData name="Carlson, Catie (carlsoc2)" userId="S::carlsoc2@ucmail.uc.edu::58281acd-e206-4922-9b91-e9688b29207e" providerId="AD" clId="Web-{FECA2026-90AA-97DF-C579-7343DC09CD54}" dt="2021-06-22T23:04:21.580" v="497" actId="20577"/>
          <ac:graphicFrameMkLst>
            <pc:docMk/>
            <pc:sldMk cId="469936166" sldId="263"/>
            <ac:graphicFrameMk id="8" creationId="{0B30FB00-7043-4A8D-A403-AAE3A1343528}"/>
          </ac:graphicFrameMkLst>
        </pc:graphicFrameChg>
      </pc:sldChg>
      <pc:sldChg chg="addSp delSp modSp del mod ord setBg">
        <pc:chgData name="Carlson, Catie (carlsoc2)" userId="S::carlsoc2@ucmail.uc.edu::58281acd-e206-4922-9b91-e9688b29207e" providerId="AD" clId="Web-{FECA2026-90AA-97DF-C579-7343DC09CD54}" dt="2021-06-22T23:08:23.728" v="549"/>
        <pc:sldMkLst>
          <pc:docMk/>
          <pc:sldMk cId="2091081332" sldId="264"/>
        </pc:sldMkLst>
        <pc:spChg chg="mod">
          <ac:chgData name="Carlson, Catie (carlsoc2)" userId="S::carlsoc2@ucmail.uc.edu::58281acd-e206-4922-9b91-e9688b29207e" providerId="AD" clId="Web-{FECA2026-90AA-97DF-C579-7343DC09CD54}" dt="2021-06-22T23:02:34.843" v="485" actId="20577"/>
          <ac:spMkLst>
            <pc:docMk/>
            <pc:sldMk cId="2091081332" sldId="264"/>
            <ac:spMk id="2" creationId="{19FD416E-82AD-42B3-AC63-EAA6E2E02495}"/>
          </ac:spMkLst>
        </pc:spChg>
        <pc:spChg chg="del mod">
          <ac:chgData name="Carlson, Catie (carlsoc2)" userId="S::carlsoc2@ucmail.uc.edu::58281acd-e206-4922-9b91-e9688b29207e" providerId="AD" clId="Web-{FECA2026-90AA-97DF-C579-7343DC09CD54}" dt="2021-06-22T22:40:12.911" v="267"/>
          <ac:spMkLst>
            <pc:docMk/>
            <pc:sldMk cId="2091081332" sldId="264"/>
            <ac:spMk id="3" creationId="{25C3DF46-047A-4F6B-9A61-DD5B9DD0E5D8}"/>
          </ac:spMkLst>
        </pc:spChg>
        <pc:spChg chg="mod">
          <ac:chgData name="Carlson, Catie (carlsoc2)" userId="S::carlsoc2@ucmail.uc.edu::58281acd-e206-4922-9b91-e9688b29207e" providerId="AD" clId="Web-{FECA2026-90AA-97DF-C579-7343DC09CD54}" dt="2021-06-22T22:40:12.911" v="267"/>
          <ac:spMkLst>
            <pc:docMk/>
            <pc:sldMk cId="2091081332" sldId="264"/>
            <ac:spMk id="6" creationId="{9C8B3CF9-B916-42B3-ACF3-4D0453317467}"/>
          </ac:spMkLst>
        </pc:spChg>
        <pc:spChg chg="add">
          <ac:chgData name="Carlson, Catie (carlsoc2)" userId="S::carlsoc2@ucmail.uc.edu::58281acd-e206-4922-9b91-e9688b29207e" providerId="AD" clId="Web-{FECA2026-90AA-97DF-C579-7343DC09CD54}" dt="2021-06-22T22:40:12.911" v="267"/>
          <ac:spMkLst>
            <pc:docMk/>
            <pc:sldMk cId="2091081332" sldId="264"/>
            <ac:spMk id="12" creationId="{44AD29B6-BF3B-4407-9E75-52DF8E3B29F1}"/>
          </ac:spMkLst>
        </pc:spChg>
        <pc:spChg chg="add">
          <ac:chgData name="Carlson, Catie (carlsoc2)" userId="S::carlsoc2@ucmail.uc.edu::58281acd-e206-4922-9b91-e9688b29207e" providerId="AD" clId="Web-{FECA2026-90AA-97DF-C579-7343DC09CD54}" dt="2021-06-22T22:40:12.911" v="267"/>
          <ac:spMkLst>
            <pc:docMk/>
            <pc:sldMk cId="2091081332" sldId="264"/>
            <ac:spMk id="14" creationId="{55F8BA08-3E38-4B70-B93A-74F08E092206}"/>
          </ac:spMkLst>
        </pc:spChg>
        <pc:spChg chg="add">
          <ac:chgData name="Carlson, Catie (carlsoc2)" userId="S::carlsoc2@ucmail.uc.edu::58281acd-e206-4922-9b91-e9688b29207e" providerId="AD" clId="Web-{FECA2026-90AA-97DF-C579-7343DC09CD54}" dt="2021-06-22T22:40:12.911" v="267"/>
          <ac:spMkLst>
            <pc:docMk/>
            <pc:sldMk cId="2091081332" sldId="264"/>
            <ac:spMk id="16" creationId="{357F1B33-79AB-4A71-8CEC-4546D709B8C8}"/>
          </ac:spMkLst>
        </pc:spChg>
        <pc:graphicFrameChg chg="add modGraphic">
          <ac:chgData name="Carlson, Catie (carlsoc2)" userId="S::carlsoc2@ucmail.uc.edu::58281acd-e206-4922-9b91-e9688b29207e" providerId="AD" clId="Web-{FECA2026-90AA-97DF-C579-7343DC09CD54}" dt="2021-06-22T23:08:15.806" v="547" actId="20577"/>
          <ac:graphicFrameMkLst>
            <pc:docMk/>
            <pc:sldMk cId="2091081332" sldId="264"/>
            <ac:graphicFrameMk id="8" creationId="{46C037B8-7F21-483B-8F8E-C2BADC7BA8DA}"/>
          </ac:graphicFrameMkLst>
        </pc:graphicFrameChg>
      </pc:sldChg>
      <pc:sldChg chg="modSp del">
        <pc:chgData name="Carlson, Catie (carlsoc2)" userId="S::carlsoc2@ucmail.uc.edu::58281acd-e206-4922-9b91-e9688b29207e" providerId="AD" clId="Web-{FECA2026-90AA-97DF-C579-7343DC09CD54}" dt="2021-06-22T22:41:36.819" v="314"/>
        <pc:sldMkLst>
          <pc:docMk/>
          <pc:sldMk cId="3887103246" sldId="265"/>
        </pc:sldMkLst>
        <pc:spChg chg="mod">
          <ac:chgData name="Carlson, Catie (carlsoc2)" userId="S::carlsoc2@ucmail.uc.edu::58281acd-e206-4922-9b91-e9688b29207e" providerId="AD" clId="Web-{FECA2026-90AA-97DF-C579-7343DC09CD54}" dt="2021-06-22T22:40:50.083" v="280" actId="20577"/>
          <ac:spMkLst>
            <pc:docMk/>
            <pc:sldMk cId="3887103246" sldId="265"/>
            <ac:spMk id="3" creationId="{1489E2C7-FB95-4FB3-A07E-84AC01797CC8}"/>
          </ac:spMkLst>
        </pc:spChg>
      </pc:sldChg>
      <pc:sldChg chg="del">
        <pc:chgData name="Carlson, Catie (carlsoc2)" userId="S::carlsoc2@ucmail.uc.edu::58281acd-e206-4922-9b91-e9688b29207e" providerId="AD" clId="Web-{FECA2026-90AA-97DF-C579-7343DC09CD54}" dt="2021-06-22T22:16:28.498" v="51"/>
        <pc:sldMkLst>
          <pc:docMk/>
          <pc:sldMk cId="2078317536" sldId="267"/>
        </pc:sldMkLst>
      </pc:sldChg>
      <pc:sldChg chg="addSp modSp">
        <pc:chgData name="Carlson, Catie (carlsoc2)" userId="S::carlsoc2@ucmail.uc.edu::58281acd-e206-4922-9b91-e9688b29207e" providerId="AD" clId="Web-{FECA2026-90AA-97DF-C579-7343DC09CD54}" dt="2021-06-22T22:48:56.986" v="325" actId="1076"/>
        <pc:sldMkLst>
          <pc:docMk/>
          <pc:sldMk cId="1868091242" sldId="269"/>
        </pc:sldMkLst>
        <pc:spChg chg="add mod">
          <ac:chgData name="Carlson, Catie (carlsoc2)" userId="S::carlsoc2@ucmail.uc.edu::58281acd-e206-4922-9b91-e9688b29207e" providerId="AD" clId="Web-{FECA2026-90AA-97DF-C579-7343DC09CD54}" dt="2021-06-22T22:48:56.986" v="325" actId="1076"/>
          <ac:spMkLst>
            <pc:docMk/>
            <pc:sldMk cId="1868091242" sldId="269"/>
            <ac:spMk id="4" creationId="{FC2E5CAF-B405-40B7-B184-301CF92780BC}"/>
          </ac:spMkLst>
        </pc:spChg>
      </pc:sldChg>
      <pc:sldChg chg="addSp delSp modSp">
        <pc:chgData name="Carlson, Catie (carlsoc2)" userId="S::carlsoc2@ucmail.uc.edu::58281acd-e206-4922-9b91-e9688b29207e" providerId="AD" clId="Web-{FECA2026-90AA-97DF-C579-7343DC09CD54}" dt="2021-06-22T22:35:47.873" v="247" actId="20577"/>
        <pc:sldMkLst>
          <pc:docMk/>
          <pc:sldMk cId="2381100367" sldId="270"/>
        </pc:sldMkLst>
        <pc:spChg chg="mod">
          <ac:chgData name="Carlson, Catie (carlsoc2)" userId="S::carlsoc2@ucmail.uc.edu::58281acd-e206-4922-9b91-e9688b29207e" providerId="AD" clId="Web-{FECA2026-90AA-97DF-C579-7343DC09CD54}" dt="2021-06-22T22:23:03.101" v="108" actId="20577"/>
          <ac:spMkLst>
            <pc:docMk/>
            <pc:sldMk cId="2381100367" sldId="270"/>
            <ac:spMk id="2" creationId="{1B9A783A-BC55-49A2-B233-234CA299BB67}"/>
          </ac:spMkLst>
        </pc:spChg>
        <pc:spChg chg="add del mod">
          <ac:chgData name="Carlson, Catie (carlsoc2)" userId="S::carlsoc2@ucmail.uc.edu::58281acd-e206-4922-9b91-e9688b29207e" providerId="AD" clId="Web-{FECA2026-90AA-97DF-C579-7343DC09CD54}" dt="2021-06-22T22:35:47.873" v="247" actId="20577"/>
          <ac:spMkLst>
            <pc:docMk/>
            <pc:sldMk cId="2381100367" sldId="270"/>
            <ac:spMk id="3" creationId="{E2C5E298-B016-4CA4-AC76-1618B76EC5E2}"/>
          </ac:spMkLst>
        </pc:spChg>
        <pc:graphicFrameChg chg="add del">
          <ac:chgData name="Carlson, Catie (carlsoc2)" userId="S::carlsoc2@ucmail.uc.edu::58281acd-e206-4922-9b91-e9688b29207e" providerId="AD" clId="Web-{FECA2026-90AA-97DF-C579-7343DC09CD54}" dt="2021-06-22T22:33:46.042" v="243"/>
          <ac:graphicFrameMkLst>
            <pc:docMk/>
            <pc:sldMk cId="2381100367" sldId="270"/>
            <ac:graphicFrameMk id="8" creationId="{40359529-7E3A-4DF9-8311-72D0BD640972}"/>
          </ac:graphicFrameMkLst>
        </pc:graphicFrameChg>
        <pc:picChg chg="add mod">
          <ac:chgData name="Carlson, Catie (carlsoc2)" userId="S::carlsoc2@ucmail.uc.edu::58281acd-e206-4922-9b91-e9688b29207e" providerId="AD" clId="Web-{FECA2026-90AA-97DF-C579-7343DC09CD54}" dt="2021-06-22T22:33:46.042" v="243"/>
          <ac:picMkLst>
            <pc:docMk/>
            <pc:sldMk cId="2381100367" sldId="270"/>
            <ac:picMk id="4" creationId="{F4F0CE62-093A-4F3D-A060-8D5ABC6407D9}"/>
          </ac:picMkLst>
        </pc:picChg>
      </pc:sldChg>
      <pc:sldChg chg="ord">
        <pc:chgData name="Carlson, Catie (carlsoc2)" userId="S::carlsoc2@ucmail.uc.edu::58281acd-e206-4922-9b91-e9688b29207e" providerId="AD" clId="Web-{FECA2026-90AA-97DF-C579-7343DC09CD54}" dt="2021-06-22T22:23:16.930" v="109"/>
        <pc:sldMkLst>
          <pc:docMk/>
          <pc:sldMk cId="401686256" sldId="272"/>
        </pc:sldMkLst>
      </pc:sldChg>
      <pc:sldChg chg="addSp delSp modSp new mod setBg">
        <pc:chgData name="Carlson, Catie (carlsoc2)" userId="S::carlsoc2@ucmail.uc.edu::58281acd-e206-4922-9b91-e9688b29207e" providerId="AD" clId="Web-{FECA2026-90AA-97DF-C579-7343DC09CD54}" dt="2021-06-22T22:31:21.976" v="232"/>
        <pc:sldMkLst>
          <pc:docMk/>
          <pc:sldMk cId="4203946384" sldId="273"/>
        </pc:sldMkLst>
        <pc:spChg chg="mod">
          <ac:chgData name="Carlson, Catie (carlsoc2)" userId="S::carlsoc2@ucmail.uc.edu::58281acd-e206-4922-9b91-e9688b29207e" providerId="AD" clId="Web-{FECA2026-90AA-97DF-C579-7343DC09CD54}" dt="2021-06-22T22:28:18.047" v="183"/>
          <ac:spMkLst>
            <pc:docMk/>
            <pc:sldMk cId="4203946384" sldId="273"/>
            <ac:spMk id="2" creationId="{0D45F4BE-AC6A-426E-934B-C0C49BA7F846}"/>
          </ac:spMkLst>
        </pc:spChg>
        <pc:spChg chg="del mod">
          <ac:chgData name="Carlson, Catie (carlsoc2)" userId="S::carlsoc2@ucmail.uc.edu::58281acd-e206-4922-9b91-e9688b29207e" providerId="AD" clId="Web-{FECA2026-90AA-97DF-C579-7343DC09CD54}" dt="2021-06-22T22:26:42.966" v="167"/>
          <ac:spMkLst>
            <pc:docMk/>
            <pc:sldMk cId="4203946384" sldId="273"/>
            <ac:spMk id="3" creationId="{A3B30F4F-4411-45D8-A774-33351AEB802E}"/>
          </ac:spMkLst>
        </pc:spChg>
        <pc:spChg chg="del mod">
          <ac:chgData name="Carlson, Catie (carlsoc2)" userId="S::carlsoc2@ucmail.uc.edu::58281acd-e206-4922-9b91-e9688b29207e" providerId="AD" clId="Web-{FECA2026-90AA-97DF-C579-7343DC09CD54}" dt="2021-06-22T22:31:21.038" v="231"/>
          <ac:spMkLst>
            <pc:docMk/>
            <pc:sldMk cId="4203946384" sldId="273"/>
            <ac:spMk id="4" creationId="{022BAD84-7EFB-4B86-B032-CC1FF43F7C8A}"/>
          </ac:spMkLst>
        </pc:spChg>
        <pc:spChg chg="add">
          <ac:chgData name="Carlson, Catie (carlsoc2)" userId="S::carlsoc2@ucmail.uc.edu::58281acd-e206-4922-9b91-e9688b29207e" providerId="AD" clId="Web-{FECA2026-90AA-97DF-C579-7343DC09CD54}" dt="2021-06-22T22:28:18.047" v="183"/>
          <ac:spMkLst>
            <pc:docMk/>
            <pc:sldMk cId="4203946384" sldId="273"/>
            <ac:spMk id="7" creationId="{AFF8D2E5-2C4E-47B1-930B-6C82B7C31331}"/>
          </ac:spMkLst>
        </pc:spChg>
        <pc:spChg chg="add">
          <ac:chgData name="Carlson, Catie (carlsoc2)" userId="S::carlsoc2@ucmail.uc.edu::58281acd-e206-4922-9b91-e9688b29207e" providerId="AD" clId="Web-{FECA2026-90AA-97DF-C579-7343DC09CD54}" dt="2021-06-22T22:28:18.047" v="183"/>
          <ac:spMkLst>
            <pc:docMk/>
            <pc:sldMk cId="4203946384" sldId="273"/>
            <ac:spMk id="8" creationId="{801E4ADA-0EA9-4930-846E-3C11E8BED6DD}"/>
          </ac:spMkLst>
        </pc:spChg>
        <pc:spChg chg="add">
          <ac:chgData name="Carlson, Catie (carlsoc2)" userId="S::carlsoc2@ucmail.uc.edu::58281acd-e206-4922-9b91-e9688b29207e" providerId="AD" clId="Web-{FECA2026-90AA-97DF-C579-7343DC09CD54}" dt="2021-06-22T22:28:18.047" v="183"/>
          <ac:spMkLst>
            <pc:docMk/>
            <pc:sldMk cId="4203946384" sldId="273"/>
            <ac:spMk id="9" creationId="{FB92FFCE-0C90-454E-AA25-D4EE9A6C39C5}"/>
          </ac:spMkLst>
        </pc:spChg>
        <pc:spChg chg="add del">
          <ac:chgData name="Carlson, Catie (carlsoc2)" userId="S::carlsoc2@ucmail.uc.edu::58281acd-e206-4922-9b91-e9688b29207e" providerId="AD" clId="Web-{FECA2026-90AA-97DF-C579-7343DC09CD54}" dt="2021-06-22T22:28:18.015" v="182"/>
          <ac:spMkLst>
            <pc:docMk/>
            <pc:sldMk cId="4203946384" sldId="273"/>
            <ac:spMk id="10" creationId="{B5416EBC-B41E-4F8A-BE9F-07301B682CBD}"/>
          </ac:spMkLst>
        </pc:spChg>
        <pc:spChg chg="add del">
          <ac:chgData name="Carlson, Catie (carlsoc2)" userId="S::carlsoc2@ucmail.uc.edu::58281acd-e206-4922-9b91-e9688b29207e" providerId="AD" clId="Web-{FECA2026-90AA-97DF-C579-7343DC09CD54}" dt="2021-06-22T22:28:18.015" v="182"/>
          <ac:spMkLst>
            <pc:docMk/>
            <pc:sldMk cId="4203946384" sldId="273"/>
            <ac:spMk id="12" creationId="{AFF79527-C7F1-4E06-8126-A8E8C5FEBFCA}"/>
          </ac:spMkLst>
        </pc:spChg>
        <pc:spChg chg="add del">
          <ac:chgData name="Carlson, Catie (carlsoc2)" userId="S::carlsoc2@ucmail.uc.edu::58281acd-e206-4922-9b91-e9688b29207e" providerId="AD" clId="Web-{FECA2026-90AA-97DF-C579-7343DC09CD54}" dt="2021-06-22T22:28:18.015" v="182"/>
          <ac:spMkLst>
            <pc:docMk/>
            <pc:sldMk cId="4203946384" sldId="273"/>
            <ac:spMk id="14" creationId="{55986208-8A53-4E92-9197-6B57BCCB2F37}"/>
          </ac:spMkLst>
        </pc:spChg>
        <pc:spChg chg="add">
          <ac:chgData name="Carlson, Catie (carlsoc2)" userId="S::carlsoc2@ucmail.uc.edu::58281acd-e206-4922-9b91-e9688b29207e" providerId="AD" clId="Web-{FECA2026-90AA-97DF-C579-7343DC09CD54}" dt="2021-06-22T22:31:21.976" v="232"/>
          <ac:spMkLst>
            <pc:docMk/>
            <pc:sldMk cId="4203946384" sldId="273"/>
            <ac:spMk id="195" creationId="{6D19020C-02DC-4203-B1F3-5DAB163C0E42}"/>
          </ac:spMkLst>
        </pc:spChg>
        <pc:graphicFrameChg chg="add mod modGraphic">
          <ac:chgData name="Carlson, Catie (carlsoc2)" userId="S::carlsoc2@ucmail.uc.edu::58281acd-e206-4922-9b91-e9688b29207e" providerId="AD" clId="Web-{FECA2026-90AA-97DF-C579-7343DC09CD54}" dt="2021-06-22T22:28:18.047" v="183"/>
          <ac:graphicFrameMkLst>
            <pc:docMk/>
            <pc:sldMk cId="4203946384" sldId="273"/>
            <ac:graphicFrameMk id="5" creationId="{AC50EC5A-7F2F-4C33-A863-AC873DE89698}"/>
          </ac:graphicFrameMkLst>
        </pc:graphicFrameChg>
        <pc:graphicFrameChg chg="add del mod modGraphic">
          <ac:chgData name="Carlson, Catie (carlsoc2)" userId="S::carlsoc2@ucmail.uc.edu::58281acd-e206-4922-9b91-e9688b29207e" providerId="AD" clId="Web-{FECA2026-90AA-97DF-C579-7343DC09CD54}" dt="2021-06-22T22:28:10.343" v="180"/>
          <ac:graphicFrameMkLst>
            <pc:docMk/>
            <pc:sldMk cId="4203946384" sldId="273"/>
            <ac:graphicFrameMk id="132" creationId="{6E42519E-FA4F-4048-8AFA-7F15C90FF851}"/>
          </ac:graphicFrameMkLst>
        </pc:graphicFrameChg>
      </pc:sldChg>
      <pc:sldChg chg="addSp modSp new mod setBg setClrOvrMap">
        <pc:chgData name="Carlson, Catie (carlsoc2)" userId="S::carlsoc2@ucmail.uc.edu::58281acd-e206-4922-9b91-e9688b29207e" providerId="AD" clId="Web-{FECA2026-90AA-97DF-C579-7343DC09CD54}" dt="2021-06-22T22:31:09.851" v="230"/>
        <pc:sldMkLst>
          <pc:docMk/>
          <pc:sldMk cId="1809583128" sldId="274"/>
        </pc:sldMkLst>
        <pc:spChg chg="mod">
          <ac:chgData name="Carlson, Catie (carlsoc2)" userId="S::carlsoc2@ucmail.uc.edu::58281acd-e206-4922-9b91-e9688b29207e" providerId="AD" clId="Web-{FECA2026-90AA-97DF-C579-7343DC09CD54}" dt="2021-06-22T22:30:48.209" v="222"/>
          <ac:spMkLst>
            <pc:docMk/>
            <pc:sldMk cId="1809583128" sldId="274"/>
            <ac:spMk id="2" creationId="{1BC44177-809C-43E3-BC04-D814B03F4CA1}"/>
          </ac:spMkLst>
        </pc:spChg>
        <pc:spChg chg="mod">
          <ac:chgData name="Carlson, Catie (carlsoc2)" userId="S::carlsoc2@ucmail.uc.edu::58281acd-e206-4922-9b91-e9688b29207e" providerId="AD" clId="Web-{FECA2026-90AA-97DF-C579-7343DC09CD54}" dt="2021-06-22T22:31:04.413" v="229" actId="20577"/>
          <ac:spMkLst>
            <pc:docMk/>
            <pc:sldMk cId="1809583128" sldId="274"/>
            <ac:spMk id="3" creationId="{74209A12-D625-4F50-98D9-A2727B6C2080}"/>
          </ac:spMkLst>
        </pc:spChg>
        <pc:spChg chg="mod">
          <ac:chgData name="Carlson, Catie (carlsoc2)" userId="S::carlsoc2@ucmail.uc.edu::58281acd-e206-4922-9b91-e9688b29207e" providerId="AD" clId="Web-{FECA2026-90AA-97DF-C579-7343DC09CD54}" dt="2021-06-22T22:30:48.209" v="222"/>
          <ac:spMkLst>
            <pc:docMk/>
            <pc:sldMk cId="1809583128" sldId="274"/>
            <ac:spMk id="4" creationId="{A3882E5D-E5BC-41D0-8DFE-5B66C3AD0FCC}"/>
          </ac:spMkLst>
        </pc:spChg>
        <pc:spChg chg="add">
          <ac:chgData name="Carlson, Catie (carlsoc2)" userId="S::carlsoc2@ucmail.uc.edu::58281acd-e206-4922-9b91-e9688b29207e" providerId="AD" clId="Web-{FECA2026-90AA-97DF-C579-7343DC09CD54}" dt="2021-06-22T22:31:09.851" v="230"/>
          <ac:spMkLst>
            <pc:docMk/>
            <pc:sldMk cId="1809583128" sldId="274"/>
            <ac:spMk id="5" creationId="{46C0951E-9102-4148-A2E9-143A44C9C1E1}"/>
          </ac:spMkLst>
        </pc:spChg>
        <pc:spChg chg="add">
          <ac:chgData name="Carlson, Catie (carlsoc2)" userId="S::carlsoc2@ucmail.uc.edu::58281acd-e206-4922-9b91-e9688b29207e" providerId="AD" clId="Web-{FECA2026-90AA-97DF-C579-7343DC09CD54}" dt="2021-06-22T22:30:48.209" v="222"/>
          <ac:spMkLst>
            <pc:docMk/>
            <pc:sldMk cId="1809583128" sldId="274"/>
            <ac:spMk id="10" creationId="{8D06CE56-3881-4ADA-8CEF-D18B02C242A3}"/>
          </ac:spMkLst>
        </pc:spChg>
        <pc:spChg chg="add">
          <ac:chgData name="Carlson, Catie (carlsoc2)" userId="S::carlsoc2@ucmail.uc.edu::58281acd-e206-4922-9b91-e9688b29207e" providerId="AD" clId="Web-{FECA2026-90AA-97DF-C579-7343DC09CD54}" dt="2021-06-22T22:30:48.209" v="222"/>
          <ac:spMkLst>
            <pc:docMk/>
            <pc:sldMk cId="1809583128" sldId="274"/>
            <ac:spMk id="12" creationId="{79F3C543-62EC-4433-9C93-A2CD8764E9B4}"/>
          </ac:spMkLst>
        </pc:spChg>
        <pc:spChg chg="add">
          <ac:chgData name="Carlson, Catie (carlsoc2)" userId="S::carlsoc2@ucmail.uc.edu::58281acd-e206-4922-9b91-e9688b29207e" providerId="AD" clId="Web-{FECA2026-90AA-97DF-C579-7343DC09CD54}" dt="2021-06-22T22:30:48.209" v="222"/>
          <ac:spMkLst>
            <pc:docMk/>
            <pc:sldMk cId="1809583128" sldId="274"/>
            <ac:spMk id="14" creationId="{0671A8AE-40A1-4631-A6B8-581AFF065482}"/>
          </ac:spMkLst>
        </pc:spChg>
        <pc:spChg chg="add">
          <ac:chgData name="Carlson, Catie (carlsoc2)" userId="S::carlsoc2@ucmail.uc.edu::58281acd-e206-4922-9b91-e9688b29207e" providerId="AD" clId="Web-{FECA2026-90AA-97DF-C579-7343DC09CD54}" dt="2021-06-22T22:30:48.209" v="222"/>
          <ac:spMkLst>
            <pc:docMk/>
            <pc:sldMk cId="1809583128" sldId="274"/>
            <ac:spMk id="16" creationId="{A44CD100-6267-4E62-AA64-2182A3A6A1C0}"/>
          </ac:spMkLst>
        </pc:spChg>
        <pc:spChg chg="add">
          <ac:chgData name="Carlson, Catie (carlsoc2)" userId="S::carlsoc2@ucmail.uc.edu::58281acd-e206-4922-9b91-e9688b29207e" providerId="AD" clId="Web-{FECA2026-90AA-97DF-C579-7343DC09CD54}" dt="2021-06-22T22:30:48.209" v="222"/>
          <ac:spMkLst>
            <pc:docMk/>
            <pc:sldMk cId="1809583128" sldId="274"/>
            <ac:spMk id="18" creationId="{AF2F604E-43BE-4DC3-B983-E071523364F8}"/>
          </ac:spMkLst>
        </pc:spChg>
        <pc:spChg chg="add">
          <ac:chgData name="Carlson, Catie (carlsoc2)" userId="S::carlsoc2@ucmail.uc.edu::58281acd-e206-4922-9b91-e9688b29207e" providerId="AD" clId="Web-{FECA2026-90AA-97DF-C579-7343DC09CD54}" dt="2021-06-22T22:30:48.209" v="222"/>
          <ac:spMkLst>
            <pc:docMk/>
            <pc:sldMk cId="1809583128" sldId="274"/>
            <ac:spMk id="20" creationId="{08C9B587-E65E-4B52-B37C-ABEBB6E87928}"/>
          </ac:spMkLst>
        </pc:spChg>
        <pc:picChg chg="add">
          <ac:chgData name="Carlson, Catie (carlsoc2)" userId="S::carlsoc2@ucmail.uc.edu::58281acd-e206-4922-9b91-e9688b29207e" providerId="AD" clId="Web-{FECA2026-90AA-97DF-C579-7343DC09CD54}" dt="2021-06-22T22:30:48.209" v="222"/>
          <ac:picMkLst>
            <pc:docMk/>
            <pc:sldMk cId="1809583128" sldId="274"/>
            <ac:picMk id="6" creationId="{05DFB97A-E221-4313-88B7-AC741A4EE05B}"/>
          </ac:picMkLst>
        </pc:picChg>
      </pc:sldChg>
      <pc:sldChg chg="modSp add del ord replId">
        <pc:chgData name="Carlson, Catie (carlsoc2)" userId="S::carlsoc2@ucmail.uc.edu::58281acd-e206-4922-9b91-e9688b29207e" providerId="AD" clId="Web-{FECA2026-90AA-97DF-C579-7343DC09CD54}" dt="2021-06-22T23:10:42.638" v="576"/>
        <pc:sldMkLst>
          <pc:docMk/>
          <pc:sldMk cId="4073539443" sldId="275"/>
        </pc:sldMkLst>
        <pc:spChg chg="mod">
          <ac:chgData name="Carlson, Catie (carlsoc2)" userId="S::carlsoc2@ucmail.uc.edu::58281acd-e206-4922-9b91-e9688b29207e" providerId="AD" clId="Web-{FECA2026-90AA-97DF-C579-7343DC09CD54}" dt="2021-06-22T23:02:24.484" v="484" actId="20577"/>
          <ac:spMkLst>
            <pc:docMk/>
            <pc:sldMk cId="4073539443" sldId="275"/>
            <ac:spMk id="2" creationId="{19FD416E-82AD-42B3-AC63-EAA6E2E02495}"/>
          </ac:spMkLst>
        </pc:spChg>
        <pc:graphicFrameChg chg="modGraphic">
          <ac:chgData name="Carlson, Catie (carlsoc2)" userId="S::carlsoc2@ucmail.uc.edu::58281acd-e206-4922-9b91-e9688b29207e" providerId="AD" clId="Web-{FECA2026-90AA-97DF-C579-7343DC09CD54}" dt="2021-06-22T23:10:27.372" v="570" actId="20577"/>
          <ac:graphicFrameMkLst>
            <pc:docMk/>
            <pc:sldMk cId="4073539443" sldId="275"/>
            <ac:graphicFrameMk id="8" creationId="{46C037B8-7F21-483B-8F8E-C2BADC7BA8DA}"/>
          </ac:graphicFrameMkLst>
        </pc:graphicFrameChg>
      </pc:sldChg>
      <pc:sldChg chg="addSp delSp modSp new">
        <pc:chgData name="Carlson, Catie (carlsoc2)" userId="S::carlsoc2@ucmail.uc.edu::58281acd-e206-4922-9b91-e9688b29207e" providerId="AD" clId="Web-{FECA2026-90AA-97DF-C579-7343DC09CD54}" dt="2021-06-22T22:54:21.466" v="334"/>
        <pc:sldMkLst>
          <pc:docMk/>
          <pc:sldMk cId="3207711" sldId="276"/>
        </pc:sldMkLst>
        <pc:spChg chg="mod">
          <ac:chgData name="Carlson, Catie (carlsoc2)" userId="S::carlsoc2@ucmail.uc.edu::58281acd-e206-4922-9b91-e9688b29207e" providerId="AD" clId="Web-{FECA2026-90AA-97DF-C579-7343DC09CD54}" dt="2021-06-22T22:53:55.700" v="332" actId="20577"/>
          <ac:spMkLst>
            <pc:docMk/>
            <pc:sldMk cId="3207711" sldId="276"/>
            <ac:spMk id="2" creationId="{40ECD354-B213-477C-BF7B-E22F31F7E8F1}"/>
          </ac:spMkLst>
        </pc:spChg>
        <pc:spChg chg="del">
          <ac:chgData name="Carlson, Catie (carlsoc2)" userId="S::carlsoc2@ucmail.uc.edu::58281acd-e206-4922-9b91-e9688b29207e" providerId="AD" clId="Web-{FECA2026-90AA-97DF-C579-7343DC09CD54}" dt="2021-06-22T22:54:20.513" v="333"/>
          <ac:spMkLst>
            <pc:docMk/>
            <pc:sldMk cId="3207711" sldId="276"/>
            <ac:spMk id="4" creationId="{430064C6-EFFA-4335-BF1B-91D036FC5C3F}"/>
          </ac:spMkLst>
        </pc:spChg>
        <pc:spChg chg="add">
          <ac:chgData name="Carlson, Catie (carlsoc2)" userId="S::carlsoc2@ucmail.uc.edu::58281acd-e206-4922-9b91-e9688b29207e" providerId="AD" clId="Web-{FECA2026-90AA-97DF-C579-7343DC09CD54}" dt="2021-06-22T22:54:21.466" v="334"/>
          <ac:spMkLst>
            <pc:docMk/>
            <pc:sldMk cId="3207711" sldId="276"/>
            <ac:spMk id="6" creationId="{EC9CB4E9-361F-4281-8701-A30F1CB8317E}"/>
          </ac:spMkLst>
        </pc:spChg>
      </pc:sldChg>
      <pc:sldChg chg="modSp add replId">
        <pc:chgData name="Carlson, Catie (carlsoc2)" userId="S::carlsoc2@ucmail.uc.edu::58281acd-e206-4922-9b91-e9688b29207e" providerId="AD" clId="Web-{FECA2026-90AA-97DF-C579-7343DC09CD54}" dt="2021-06-22T22:54:34.732" v="336" actId="20577"/>
        <pc:sldMkLst>
          <pc:docMk/>
          <pc:sldMk cId="3713431232" sldId="277"/>
        </pc:sldMkLst>
        <pc:spChg chg="mod">
          <ac:chgData name="Carlson, Catie (carlsoc2)" userId="S::carlsoc2@ucmail.uc.edu::58281acd-e206-4922-9b91-e9688b29207e" providerId="AD" clId="Web-{FECA2026-90AA-97DF-C579-7343DC09CD54}" dt="2021-06-22T22:54:34.732" v="336" actId="20577"/>
          <ac:spMkLst>
            <pc:docMk/>
            <pc:sldMk cId="3713431232" sldId="277"/>
            <ac:spMk id="2" creationId="{40ECD354-B213-477C-BF7B-E22F31F7E8F1}"/>
          </ac:spMkLst>
        </pc:spChg>
      </pc:sldChg>
      <pc:sldChg chg="modSp add replId">
        <pc:chgData name="Carlson, Catie (carlsoc2)" userId="S::carlsoc2@ucmail.uc.edu::58281acd-e206-4922-9b91-e9688b29207e" providerId="AD" clId="Web-{FECA2026-90AA-97DF-C579-7343DC09CD54}" dt="2021-06-22T22:54:46.108" v="342" actId="20577"/>
        <pc:sldMkLst>
          <pc:docMk/>
          <pc:sldMk cId="3510012003" sldId="278"/>
        </pc:sldMkLst>
        <pc:spChg chg="mod">
          <ac:chgData name="Carlson, Catie (carlsoc2)" userId="S::carlsoc2@ucmail.uc.edu::58281acd-e206-4922-9b91-e9688b29207e" providerId="AD" clId="Web-{FECA2026-90AA-97DF-C579-7343DC09CD54}" dt="2021-06-22T22:54:46.108" v="342" actId="20577"/>
          <ac:spMkLst>
            <pc:docMk/>
            <pc:sldMk cId="3510012003" sldId="278"/>
            <ac:spMk id="2" creationId="{40ECD354-B213-477C-BF7B-E22F31F7E8F1}"/>
          </ac:spMkLst>
        </pc:spChg>
      </pc:sldChg>
      <pc:sldChg chg="modSp add ord replId">
        <pc:chgData name="Carlson, Catie (carlsoc2)" userId="S::carlsoc2@ucmail.uc.edu::58281acd-e206-4922-9b91-e9688b29207e" providerId="AD" clId="Web-{FECA2026-90AA-97DF-C579-7343DC09CD54}" dt="2021-06-22T22:56:59.548" v="376" actId="20577"/>
        <pc:sldMkLst>
          <pc:docMk/>
          <pc:sldMk cId="1143019158" sldId="279"/>
        </pc:sldMkLst>
        <pc:spChg chg="mod">
          <ac:chgData name="Carlson, Catie (carlsoc2)" userId="S::carlsoc2@ucmail.uc.edu::58281acd-e206-4922-9b91-e9688b29207e" providerId="AD" clId="Web-{FECA2026-90AA-97DF-C579-7343DC09CD54}" dt="2021-06-22T22:56:59.548" v="376" actId="20577"/>
          <ac:spMkLst>
            <pc:docMk/>
            <pc:sldMk cId="1143019158" sldId="279"/>
            <ac:spMk id="2" creationId="{40ECD354-B213-477C-BF7B-E22F31F7E8F1}"/>
          </ac:spMkLst>
        </pc:spChg>
      </pc:sldChg>
      <pc:sldChg chg="modSp add replId">
        <pc:chgData name="Carlson, Catie (carlsoc2)" userId="S::carlsoc2@ucmail.uc.edu::58281acd-e206-4922-9b91-e9688b29207e" providerId="AD" clId="Web-{FECA2026-90AA-97DF-C579-7343DC09CD54}" dt="2021-06-22T22:57:07.314" v="387" actId="20577"/>
        <pc:sldMkLst>
          <pc:docMk/>
          <pc:sldMk cId="3255543951" sldId="280"/>
        </pc:sldMkLst>
        <pc:spChg chg="mod">
          <ac:chgData name="Carlson, Catie (carlsoc2)" userId="S::carlsoc2@ucmail.uc.edu::58281acd-e206-4922-9b91-e9688b29207e" providerId="AD" clId="Web-{FECA2026-90AA-97DF-C579-7343DC09CD54}" dt="2021-06-22T22:57:07.314" v="387" actId="20577"/>
          <ac:spMkLst>
            <pc:docMk/>
            <pc:sldMk cId="3255543951" sldId="280"/>
            <ac:spMk id="2" creationId="{40ECD354-B213-477C-BF7B-E22F31F7E8F1}"/>
          </ac:spMkLst>
        </pc:spChg>
      </pc:sldChg>
      <pc:sldChg chg="modSp add ord replId">
        <pc:chgData name="Carlson, Catie (carlsoc2)" userId="S::carlsoc2@ucmail.uc.edu::58281acd-e206-4922-9b91-e9688b29207e" providerId="AD" clId="Web-{FECA2026-90AA-97DF-C579-7343DC09CD54}" dt="2021-06-22T22:56:46.220" v="363"/>
        <pc:sldMkLst>
          <pc:docMk/>
          <pc:sldMk cId="1764817522" sldId="281"/>
        </pc:sldMkLst>
        <pc:spChg chg="mod">
          <ac:chgData name="Carlson, Catie (carlsoc2)" userId="S::carlsoc2@ucmail.uc.edu::58281acd-e206-4922-9b91-e9688b29207e" providerId="AD" clId="Web-{FECA2026-90AA-97DF-C579-7343DC09CD54}" dt="2021-06-22T22:56:41.642" v="362" actId="20577"/>
          <ac:spMkLst>
            <pc:docMk/>
            <pc:sldMk cId="1764817522" sldId="281"/>
            <ac:spMk id="2" creationId="{40ECD354-B213-477C-BF7B-E22F31F7E8F1}"/>
          </ac:spMkLst>
        </pc:spChg>
      </pc:sldChg>
      <pc:sldChg chg="modSp add replId">
        <pc:chgData name="Carlson, Catie (carlsoc2)" userId="S::carlsoc2@ucmail.uc.edu::58281acd-e206-4922-9b91-e9688b29207e" providerId="AD" clId="Web-{FECA2026-90AA-97DF-C579-7343DC09CD54}" dt="2021-06-22T22:57:58.206" v="425" actId="20577"/>
        <pc:sldMkLst>
          <pc:docMk/>
          <pc:sldMk cId="3443671286" sldId="282"/>
        </pc:sldMkLst>
        <pc:spChg chg="mod">
          <ac:chgData name="Carlson, Catie (carlsoc2)" userId="S::carlsoc2@ucmail.uc.edu::58281acd-e206-4922-9b91-e9688b29207e" providerId="AD" clId="Web-{FECA2026-90AA-97DF-C579-7343DC09CD54}" dt="2021-06-22T22:57:58.206" v="425" actId="20577"/>
          <ac:spMkLst>
            <pc:docMk/>
            <pc:sldMk cId="3443671286" sldId="282"/>
            <ac:spMk id="2" creationId="{40ECD354-B213-477C-BF7B-E22F31F7E8F1}"/>
          </ac:spMkLst>
        </pc:spChg>
      </pc:sldChg>
      <pc:sldChg chg="modSp add replId">
        <pc:chgData name="Carlson, Catie (carlsoc2)" userId="S::carlsoc2@ucmail.uc.edu::58281acd-e206-4922-9b91-e9688b29207e" providerId="AD" clId="Web-{FECA2026-90AA-97DF-C579-7343DC09CD54}" dt="2021-06-22T22:57:45.753" v="415" actId="20577"/>
        <pc:sldMkLst>
          <pc:docMk/>
          <pc:sldMk cId="468989418" sldId="283"/>
        </pc:sldMkLst>
        <pc:spChg chg="mod">
          <ac:chgData name="Carlson, Catie (carlsoc2)" userId="S::carlsoc2@ucmail.uc.edu::58281acd-e206-4922-9b91-e9688b29207e" providerId="AD" clId="Web-{FECA2026-90AA-97DF-C579-7343DC09CD54}" dt="2021-06-22T22:57:45.753" v="415" actId="20577"/>
          <ac:spMkLst>
            <pc:docMk/>
            <pc:sldMk cId="468989418" sldId="283"/>
            <ac:spMk id="2" creationId="{40ECD354-B213-477C-BF7B-E22F31F7E8F1}"/>
          </ac:spMkLst>
        </pc:spChg>
      </pc:sldChg>
      <pc:sldChg chg="modSp add replId">
        <pc:chgData name="Carlson, Catie (carlsoc2)" userId="S::carlsoc2@ucmail.uc.edu::58281acd-e206-4922-9b91-e9688b29207e" providerId="AD" clId="Web-{FECA2026-90AA-97DF-C579-7343DC09CD54}" dt="2021-06-22T22:57:34.471" v="401" actId="20577"/>
        <pc:sldMkLst>
          <pc:docMk/>
          <pc:sldMk cId="94119875" sldId="284"/>
        </pc:sldMkLst>
        <pc:spChg chg="mod">
          <ac:chgData name="Carlson, Catie (carlsoc2)" userId="S::carlsoc2@ucmail.uc.edu::58281acd-e206-4922-9b91-e9688b29207e" providerId="AD" clId="Web-{FECA2026-90AA-97DF-C579-7343DC09CD54}" dt="2021-06-22T22:57:34.471" v="401" actId="20577"/>
          <ac:spMkLst>
            <pc:docMk/>
            <pc:sldMk cId="94119875" sldId="284"/>
            <ac:spMk id="2" creationId="{40ECD354-B213-477C-BF7B-E22F31F7E8F1}"/>
          </ac:spMkLst>
        </pc:spChg>
      </pc:sldChg>
      <pc:sldChg chg="modSp add replId">
        <pc:chgData name="Carlson, Catie (carlsoc2)" userId="S::carlsoc2@ucmail.uc.edu::58281acd-e206-4922-9b91-e9688b29207e" providerId="AD" clId="Web-{FECA2026-90AA-97DF-C579-7343DC09CD54}" dt="2021-06-22T22:58:46.978" v="463" actId="20577"/>
        <pc:sldMkLst>
          <pc:docMk/>
          <pc:sldMk cId="982347197" sldId="285"/>
        </pc:sldMkLst>
        <pc:spChg chg="mod">
          <ac:chgData name="Carlson, Catie (carlsoc2)" userId="S::carlsoc2@ucmail.uc.edu::58281acd-e206-4922-9b91-e9688b29207e" providerId="AD" clId="Web-{FECA2026-90AA-97DF-C579-7343DC09CD54}" dt="2021-06-22T22:58:46.978" v="463" actId="20577"/>
          <ac:spMkLst>
            <pc:docMk/>
            <pc:sldMk cId="982347197" sldId="285"/>
            <ac:spMk id="2" creationId="{40ECD354-B213-477C-BF7B-E22F31F7E8F1}"/>
          </ac:spMkLst>
        </pc:spChg>
      </pc:sldChg>
      <pc:sldChg chg="modSp add replId">
        <pc:chgData name="Carlson, Catie (carlsoc2)" userId="S::carlsoc2@ucmail.uc.edu::58281acd-e206-4922-9b91-e9688b29207e" providerId="AD" clId="Web-{FECA2026-90AA-97DF-C579-7343DC09CD54}" dt="2021-06-22T22:58:37.306" v="446" actId="20577"/>
        <pc:sldMkLst>
          <pc:docMk/>
          <pc:sldMk cId="1017909678" sldId="286"/>
        </pc:sldMkLst>
        <pc:spChg chg="mod">
          <ac:chgData name="Carlson, Catie (carlsoc2)" userId="S::carlsoc2@ucmail.uc.edu::58281acd-e206-4922-9b91-e9688b29207e" providerId="AD" clId="Web-{FECA2026-90AA-97DF-C579-7343DC09CD54}" dt="2021-06-22T22:58:37.306" v="446" actId="20577"/>
          <ac:spMkLst>
            <pc:docMk/>
            <pc:sldMk cId="1017909678" sldId="286"/>
            <ac:spMk id="2" creationId="{40ECD354-B213-477C-BF7B-E22F31F7E8F1}"/>
          </ac:spMkLst>
        </pc:spChg>
      </pc:sldChg>
      <pc:sldChg chg="modSp add ord replId">
        <pc:chgData name="Carlson, Catie (carlsoc2)" userId="S::carlsoc2@ucmail.uc.edu::58281acd-e206-4922-9b91-e9688b29207e" providerId="AD" clId="Web-{FECA2026-90AA-97DF-C579-7343DC09CD54}" dt="2021-06-22T23:07:12.382" v="537" actId="1076"/>
        <pc:sldMkLst>
          <pc:docMk/>
          <pc:sldMk cId="206557107" sldId="287"/>
        </pc:sldMkLst>
        <pc:spChg chg="mod">
          <ac:chgData name="Carlson, Catie (carlsoc2)" userId="S::carlsoc2@ucmail.uc.edu::58281acd-e206-4922-9b91-e9688b29207e" providerId="AD" clId="Web-{FECA2026-90AA-97DF-C579-7343DC09CD54}" dt="2021-06-22T23:07:12.382" v="537" actId="1076"/>
          <ac:spMkLst>
            <pc:docMk/>
            <pc:sldMk cId="206557107" sldId="287"/>
            <ac:spMk id="2" creationId="{FD46D5F7-A6AF-4CD7-AF1C-0BA8C73652A1}"/>
          </ac:spMkLst>
        </pc:spChg>
        <pc:graphicFrameChg chg="modGraphic">
          <ac:chgData name="Carlson, Catie (carlsoc2)" userId="S::carlsoc2@ucmail.uc.edu::58281acd-e206-4922-9b91-e9688b29207e" providerId="AD" clId="Web-{FECA2026-90AA-97DF-C579-7343DC09CD54}" dt="2021-06-22T23:04:29.862" v="499" actId="20577"/>
          <ac:graphicFrameMkLst>
            <pc:docMk/>
            <pc:sldMk cId="206557107" sldId="287"/>
            <ac:graphicFrameMk id="114" creationId="{8B19A936-0102-4597-A644-1D134022EFBE}"/>
          </ac:graphicFrameMkLst>
        </pc:graphicFrameChg>
      </pc:sldChg>
      <pc:sldChg chg="modSp add ord replId">
        <pc:chgData name="Carlson, Catie (carlsoc2)" userId="S::carlsoc2@ucmail.uc.edu::58281acd-e206-4922-9b91-e9688b29207e" providerId="AD" clId="Web-{FECA2026-90AA-97DF-C579-7343DC09CD54}" dt="2021-06-22T23:08:21.337" v="548" actId="20577"/>
        <pc:sldMkLst>
          <pc:docMk/>
          <pc:sldMk cId="2163344991" sldId="288"/>
        </pc:sldMkLst>
        <pc:spChg chg="mod">
          <ac:chgData name="Carlson, Catie (carlsoc2)" userId="S::carlsoc2@ucmail.uc.edu::58281acd-e206-4922-9b91-e9688b29207e" providerId="AD" clId="Web-{FECA2026-90AA-97DF-C579-7343DC09CD54}" dt="2021-06-22T23:08:06.352" v="545" actId="20577"/>
          <ac:spMkLst>
            <pc:docMk/>
            <pc:sldMk cId="2163344991" sldId="288"/>
            <ac:spMk id="2" creationId="{FD46D5F7-A6AF-4CD7-AF1C-0BA8C73652A1}"/>
          </ac:spMkLst>
        </pc:spChg>
        <pc:graphicFrameChg chg="modGraphic">
          <ac:chgData name="Carlson, Catie (carlsoc2)" userId="S::carlsoc2@ucmail.uc.edu::58281acd-e206-4922-9b91-e9688b29207e" providerId="AD" clId="Web-{FECA2026-90AA-97DF-C579-7343DC09CD54}" dt="2021-06-22T23:08:21.337" v="548" actId="20577"/>
          <ac:graphicFrameMkLst>
            <pc:docMk/>
            <pc:sldMk cId="2163344991" sldId="288"/>
            <ac:graphicFrameMk id="114" creationId="{8B19A936-0102-4597-A644-1D134022EFBE}"/>
          </ac:graphicFrameMkLst>
        </pc:graphicFrameChg>
      </pc:sldChg>
      <pc:sldChg chg="modSp add ord replId">
        <pc:chgData name="Carlson, Catie (carlsoc2)" userId="S::carlsoc2@ucmail.uc.edu::58281acd-e206-4922-9b91-e9688b29207e" providerId="AD" clId="Web-{FECA2026-90AA-97DF-C579-7343DC09CD54}" dt="2021-06-22T23:10:38.295" v="575" actId="20577"/>
        <pc:sldMkLst>
          <pc:docMk/>
          <pc:sldMk cId="3206275120" sldId="289"/>
        </pc:sldMkLst>
        <pc:spChg chg="mod">
          <ac:chgData name="Carlson, Catie (carlsoc2)" userId="S::carlsoc2@ucmail.uc.edu::58281acd-e206-4922-9b91-e9688b29207e" providerId="AD" clId="Web-{FECA2026-90AA-97DF-C579-7343DC09CD54}" dt="2021-06-22T23:10:07.653" v="568" actId="20577"/>
          <ac:spMkLst>
            <pc:docMk/>
            <pc:sldMk cId="3206275120" sldId="289"/>
            <ac:spMk id="2" creationId="{FD46D5F7-A6AF-4CD7-AF1C-0BA8C73652A1}"/>
          </ac:spMkLst>
        </pc:spChg>
        <pc:graphicFrameChg chg="modGraphic">
          <ac:chgData name="Carlson, Catie (carlsoc2)" userId="S::carlsoc2@ucmail.uc.edu::58281acd-e206-4922-9b91-e9688b29207e" providerId="AD" clId="Web-{FECA2026-90AA-97DF-C579-7343DC09CD54}" dt="2021-06-22T23:10:38.295" v="575" actId="20577"/>
          <ac:graphicFrameMkLst>
            <pc:docMk/>
            <pc:sldMk cId="3206275120" sldId="289"/>
            <ac:graphicFrameMk id="114" creationId="{8B19A936-0102-4597-A644-1D134022EFBE}"/>
          </ac:graphicFrameMkLst>
        </pc:graphicFrameChg>
      </pc:sldChg>
    </pc:docChg>
  </pc:docChgLst>
  <pc:docChgLst>
    <pc:chgData name="Carlson, Catie (carlsoc2)" userId="S::carlsoc2@ucmail.uc.edu::58281acd-e206-4922-9b91-e9688b29207e" providerId="AD" clId="Web-{D3220C64-F400-E08C-3FB9-557317536F75}"/>
    <pc:docChg chg="modSld">
      <pc:chgData name="Carlson, Catie (carlsoc2)" userId="S::carlsoc2@ucmail.uc.edu::58281acd-e206-4922-9b91-e9688b29207e" providerId="AD" clId="Web-{D3220C64-F400-E08C-3FB9-557317536F75}" dt="2021-07-28T18:53:14.302" v="564" actId="20577"/>
      <pc:docMkLst>
        <pc:docMk/>
      </pc:docMkLst>
      <pc:sldChg chg="addSp modSp">
        <pc:chgData name="Carlson, Catie (carlsoc2)" userId="S::carlsoc2@ucmail.uc.edu::58281acd-e206-4922-9b91-e9688b29207e" providerId="AD" clId="Web-{D3220C64-F400-E08C-3FB9-557317536F75}" dt="2021-07-28T18:39:04.538" v="321" actId="20577"/>
        <pc:sldMkLst>
          <pc:docMk/>
          <pc:sldMk cId="3443671286" sldId="282"/>
        </pc:sldMkLst>
        <pc:spChg chg="mod">
          <ac:chgData name="Carlson, Catie (carlsoc2)" userId="S::carlsoc2@ucmail.uc.edu::58281acd-e206-4922-9b91-e9688b29207e" providerId="AD" clId="Web-{D3220C64-F400-E08C-3FB9-557317536F75}" dt="2021-07-28T18:38:49.444" v="312" actId="20577"/>
          <ac:spMkLst>
            <pc:docMk/>
            <pc:sldMk cId="3443671286" sldId="282"/>
            <ac:spMk id="3" creationId="{29870B51-268A-4E49-8135-7BE8903B950B}"/>
          </ac:spMkLst>
        </pc:spChg>
        <pc:spChg chg="add mod">
          <ac:chgData name="Carlson, Catie (carlsoc2)" userId="S::carlsoc2@ucmail.uc.edu::58281acd-e206-4922-9b91-e9688b29207e" providerId="AD" clId="Web-{D3220C64-F400-E08C-3FB9-557317536F75}" dt="2021-07-28T18:39:04.538" v="321" actId="20577"/>
          <ac:spMkLst>
            <pc:docMk/>
            <pc:sldMk cId="3443671286" sldId="282"/>
            <ac:spMk id="4" creationId="{2995B6D8-3624-4E55-BFFC-26757F9C8BEE}"/>
          </ac:spMkLst>
        </pc:spChg>
      </pc:sldChg>
      <pc:sldChg chg="addSp modSp">
        <pc:chgData name="Carlson, Catie (carlsoc2)" userId="S::carlsoc2@ucmail.uc.edu::58281acd-e206-4922-9b91-e9688b29207e" providerId="AD" clId="Web-{D3220C64-F400-E08C-3FB9-557317536F75}" dt="2021-07-28T18:37:34.129" v="276" actId="20577"/>
        <pc:sldMkLst>
          <pc:docMk/>
          <pc:sldMk cId="468989418" sldId="283"/>
        </pc:sldMkLst>
        <pc:spChg chg="mod">
          <ac:chgData name="Carlson, Catie (carlsoc2)" userId="S::carlsoc2@ucmail.uc.edu::58281acd-e206-4922-9b91-e9688b29207e" providerId="AD" clId="Web-{D3220C64-F400-E08C-3FB9-557317536F75}" dt="2021-07-28T18:37:16.644" v="270" actId="20577"/>
          <ac:spMkLst>
            <pc:docMk/>
            <pc:sldMk cId="468989418" sldId="283"/>
            <ac:spMk id="3" creationId="{29870B51-268A-4E49-8135-7BE8903B950B}"/>
          </ac:spMkLst>
        </pc:spChg>
        <pc:spChg chg="add mod">
          <ac:chgData name="Carlson, Catie (carlsoc2)" userId="S::carlsoc2@ucmail.uc.edu::58281acd-e206-4922-9b91-e9688b29207e" providerId="AD" clId="Web-{D3220C64-F400-E08C-3FB9-557317536F75}" dt="2021-07-28T18:37:34.129" v="276" actId="20577"/>
          <ac:spMkLst>
            <pc:docMk/>
            <pc:sldMk cId="468989418" sldId="283"/>
            <ac:spMk id="4" creationId="{C0369D26-55AA-4D2B-85C1-A74FC07462A6}"/>
          </ac:spMkLst>
        </pc:spChg>
      </pc:sldChg>
      <pc:sldChg chg="addSp modSp">
        <pc:chgData name="Carlson, Catie (carlsoc2)" userId="S::carlsoc2@ucmail.uc.edu::58281acd-e206-4922-9b91-e9688b29207e" providerId="AD" clId="Web-{D3220C64-F400-E08C-3FB9-557317536F75}" dt="2021-07-28T18:34:31.935" v="206" actId="14100"/>
        <pc:sldMkLst>
          <pc:docMk/>
          <pc:sldMk cId="94119875" sldId="284"/>
        </pc:sldMkLst>
        <pc:spChg chg="mod">
          <ac:chgData name="Carlson, Catie (carlsoc2)" userId="S::carlsoc2@ucmail.uc.edu::58281acd-e206-4922-9b91-e9688b29207e" providerId="AD" clId="Web-{D3220C64-F400-E08C-3FB9-557317536F75}" dt="2021-07-28T18:30:16.473" v="157" actId="20577"/>
          <ac:spMkLst>
            <pc:docMk/>
            <pc:sldMk cId="94119875" sldId="284"/>
            <ac:spMk id="3" creationId="{29870B51-268A-4E49-8135-7BE8903B950B}"/>
          </ac:spMkLst>
        </pc:spChg>
        <pc:spChg chg="add mod">
          <ac:chgData name="Carlson, Catie (carlsoc2)" userId="S::carlsoc2@ucmail.uc.edu::58281acd-e206-4922-9b91-e9688b29207e" providerId="AD" clId="Web-{D3220C64-F400-E08C-3FB9-557317536F75}" dt="2021-07-28T18:34:31.935" v="206" actId="14100"/>
          <ac:spMkLst>
            <pc:docMk/>
            <pc:sldMk cId="94119875" sldId="284"/>
            <ac:spMk id="4" creationId="{89D67B55-EE27-4A0B-9919-CC01F9ECE00A}"/>
          </ac:spMkLst>
        </pc:spChg>
      </pc:sldChg>
      <pc:sldChg chg="addSp modSp">
        <pc:chgData name="Carlson, Catie (carlsoc2)" userId="S::carlsoc2@ucmail.uc.edu::58281acd-e206-4922-9b91-e9688b29207e" providerId="AD" clId="Web-{D3220C64-F400-E08C-3FB9-557317536F75}" dt="2021-07-28T18:53:14.302" v="564" actId="20577"/>
        <pc:sldMkLst>
          <pc:docMk/>
          <pc:sldMk cId="982347197" sldId="285"/>
        </pc:sldMkLst>
        <pc:spChg chg="mod">
          <ac:chgData name="Carlson, Catie (carlsoc2)" userId="S::carlsoc2@ucmail.uc.edu::58281acd-e206-4922-9b91-e9688b29207e" providerId="AD" clId="Web-{D3220C64-F400-E08C-3FB9-557317536F75}" dt="2021-07-28T18:52:57.177" v="559" actId="20577"/>
          <ac:spMkLst>
            <pc:docMk/>
            <pc:sldMk cId="982347197" sldId="285"/>
            <ac:spMk id="3" creationId="{29870B51-268A-4E49-8135-7BE8903B950B}"/>
          </ac:spMkLst>
        </pc:spChg>
        <pc:spChg chg="add mod">
          <ac:chgData name="Carlson, Catie (carlsoc2)" userId="S::carlsoc2@ucmail.uc.edu::58281acd-e206-4922-9b91-e9688b29207e" providerId="AD" clId="Web-{D3220C64-F400-E08C-3FB9-557317536F75}" dt="2021-07-28T18:53:14.302" v="564" actId="20577"/>
          <ac:spMkLst>
            <pc:docMk/>
            <pc:sldMk cId="982347197" sldId="285"/>
            <ac:spMk id="4" creationId="{0520F434-CBD0-4F6E-A04F-02A2497C13AC}"/>
          </ac:spMkLst>
        </pc:spChg>
      </pc:sldChg>
      <pc:sldChg chg="addSp modSp">
        <pc:chgData name="Carlson, Catie (carlsoc2)" userId="S::carlsoc2@ucmail.uc.edu::58281acd-e206-4922-9b91-e9688b29207e" providerId="AD" clId="Web-{D3220C64-F400-E08C-3FB9-557317536F75}" dt="2021-07-28T18:50:35.297" v="505" actId="20577"/>
        <pc:sldMkLst>
          <pc:docMk/>
          <pc:sldMk cId="1017909678" sldId="286"/>
        </pc:sldMkLst>
        <pc:spChg chg="mod">
          <ac:chgData name="Carlson, Catie (carlsoc2)" userId="S::carlsoc2@ucmail.uc.edu::58281acd-e206-4922-9b91-e9688b29207e" providerId="AD" clId="Web-{D3220C64-F400-E08C-3FB9-557317536F75}" dt="2021-07-28T18:45:42.021" v="445" actId="20577"/>
          <ac:spMkLst>
            <pc:docMk/>
            <pc:sldMk cId="1017909678" sldId="286"/>
            <ac:spMk id="3" creationId="{29870B51-268A-4E49-8135-7BE8903B950B}"/>
          </ac:spMkLst>
        </pc:spChg>
        <pc:spChg chg="add mod">
          <ac:chgData name="Carlson, Catie (carlsoc2)" userId="S::carlsoc2@ucmail.uc.edu::58281acd-e206-4922-9b91-e9688b29207e" providerId="AD" clId="Web-{D3220C64-F400-E08C-3FB9-557317536F75}" dt="2021-07-28T18:50:35.297" v="505" actId="20577"/>
          <ac:spMkLst>
            <pc:docMk/>
            <pc:sldMk cId="1017909678" sldId="286"/>
            <ac:spMk id="4" creationId="{1F30B7B5-5C2A-4145-A54A-A0AA0DCDF7B6}"/>
          </ac:spMkLst>
        </pc:spChg>
      </pc:sldChg>
      <pc:sldChg chg="addSp modSp">
        <pc:chgData name="Carlson, Catie (carlsoc2)" userId="S::carlsoc2@ucmail.uc.edu::58281acd-e206-4922-9b91-e9688b29207e" providerId="AD" clId="Web-{D3220C64-F400-E08C-3FB9-557317536F75}" dt="2021-07-28T18:50:31.968" v="501" actId="20577"/>
        <pc:sldMkLst>
          <pc:docMk/>
          <pc:sldMk cId="3946792559" sldId="291"/>
        </pc:sldMkLst>
        <pc:spChg chg="mod">
          <ac:chgData name="Carlson, Catie (carlsoc2)" userId="S::carlsoc2@ucmail.uc.edu::58281acd-e206-4922-9b91-e9688b29207e" providerId="AD" clId="Web-{D3220C64-F400-E08C-3FB9-557317536F75}" dt="2021-07-28T18:50:27.437" v="496" actId="20577"/>
          <ac:spMkLst>
            <pc:docMk/>
            <pc:sldMk cId="3946792559" sldId="291"/>
            <ac:spMk id="3" creationId="{4F885269-AFA3-4AFF-9A37-726762CE6DC5}"/>
          </ac:spMkLst>
        </pc:spChg>
        <pc:spChg chg="add mod">
          <ac:chgData name="Carlson, Catie (carlsoc2)" userId="S::carlsoc2@ucmail.uc.edu::58281acd-e206-4922-9b91-e9688b29207e" providerId="AD" clId="Web-{D3220C64-F400-E08C-3FB9-557317536F75}" dt="2021-07-28T18:50:31.968" v="501" actId="20577"/>
          <ac:spMkLst>
            <pc:docMk/>
            <pc:sldMk cId="3946792559" sldId="291"/>
            <ac:spMk id="4" creationId="{C77B3786-193A-4923-B13F-3BC0807D266C}"/>
          </ac:spMkLst>
        </pc:spChg>
      </pc:sldChg>
    </pc:docChg>
  </pc:docChgLst>
  <pc:docChgLst>
    <pc:chgData name="Carlson, Catie (carlsoc2)" userId="S::carlsoc2@ucmail.uc.edu::58281acd-e206-4922-9b91-e9688b29207e" providerId="AD" clId="Web-{A867DFDA-FE9C-54E9-2C7C-87C5BFF08B95}"/>
    <pc:docChg chg="modSld">
      <pc:chgData name="Carlson, Catie (carlsoc2)" userId="S::carlsoc2@ucmail.uc.edu::58281acd-e206-4922-9b91-e9688b29207e" providerId="AD" clId="Web-{A867DFDA-FE9C-54E9-2C7C-87C5BFF08B95}" dt="2021-07-13T00:07:59.252" v="131" actId="1076"/>
      <pc:docMkLst>
        <pc:docMk/>
      </pc:docMkLst>
      <pc:sldChg chg="modSp">
        <pc:chgData name="Carlson, Catie (carlsoc2)" userId="S::carlsoc2@ucmail.uc.edu::58281acd-e206-4922-9b91-e9688b29207e" providerId="AD" clId="Web-{A867DFDA-FE9C-54E9-2C7C-87C5BFF08B95}" dt="2021-07-12T23:56:18.346" v="55" actId="20577"/>
        <pc:sldMkLst>
          <pc:docMk/>
          <pc:sldMk cId="1143019158" sldId="279"/>
        </pc:sldMkLst>
        <pc:spChg chg="mod">
          <ac:chgData name="Carlson, Catie (carlsoc2)" userId="S::carlsoc2@ucmail.uc.edu::58281acd-e206-4922-9b91-e9688b29207e" providerId="AD" clId="Web-{A867DFDA-FE9C-54E9-2C7C-87C5BFF08B95}" dt="2021-07-12T23:56:18.346" v="55" actId="20577"/>
          <ac:spMkLst>
            <pc:docMk/>
            <pc:sldMk cId="1143019158" sldId="279"/>
            <ac:spMk id="3" creationId="{29870B51-268A-4E49-8135-7BE8903B950B}"/>
          </ac:spMkLst>
        </pc:spChg>
      </pc:sldChg>
      <pc:sldChg chg="addSp modSp">
        <pc:chgData name="Carlson, Catie (carlsoc2)" userId="S::carlsoc2@ucmail.uc.edu::58281acd-e206-4922-9b91-e9688b29207e" providerId="AD" clId="Web-{A867DFDA-FE9C-54E9-2C7C-87C5BFF08B95}" dt="2021-07-12T23:58:23.411" v="80" actId="20577"/>
        <pc:sldMkLst>
          <pc:docMk/>
          <pc:sldMk cId="3255543951" sldId="280"/>
        </pc:sldMkLst>
        <pc:spChg chg="mod">
          <ac:chgData name="Carlson, Catie (carlsoc2)" userId="S::carlsoc2@ucmail.uc.edu::58281acd-e206-4922-9b91-e9688b29207e" providerId="AD" clId="Web-{A867DFDA-FE9C-54E9-2C7C-87C5BFF08B95}" dt="2021-07-12T23:57:36.425" v="71" actId="20577"/>
          <ac:spMkLst>
            <pc:docMk/>
            <pc:sldMk cId="3255543951" sldId="280"/>
            <ac:spMk id="3" creationId="{29870B51-268A-4E49-8135-7BE8903B950B}"/>
          </ac:spMkLst>
        </pc:spChg>
        <pc:spChg chg="add mod">
          <ac:chgData name="Carlson, Catie (carlsoc2)" userId="S::carlsoc2@ucmail.uc.edu::58281acd-e206-4922-9b91-e9688b29207e" providerId="AD" clId="Web-{A867DFDA-FE9C-54E9-2C7C-87C5BFF08B95}" dt="2021-07-12T23:58:23.411" v="80" actId="20577"/>
          <ac:spMkLst>
            <pc:docMk/>
            <pc:sldMk cId="3255543951" sldId="280"/>
            <ac:spMk id="4" creationId="{87F83F20-B6D8-4576-9966-1DA63EF2E8D1}"/>
          </ac:spMkLst>
        </pc:spChg>
      </pc:sldChg>
      <pc:sldChg chg="addSp delSp modSp">
        <pc:chgData name="Carlson, Catie (carlsoc2)" userId="S::carlsoc2@ucmail.uc.edu::58281acd-e206-4922-9b91-e9688b29207e" providerId="AD" clId="Web-{A867DFDA-FE9C-54E9-2C7C-87C5BFF08B95}" dt="2021-07-13T00:05:46.514" v="117" actId="14100"/>
        <pc:sldMkLst>
          <pc:docMk/>
          <pc:sldMk cId="3443671286" sldId="282"/>
        </pc:sldMkLst>
        <pc:spChg chg="add del mod">
          <ac:chgData name="Carlson, Catie (carlsoc2)" userId="S::carlsoc2@ucmail.uc.edu::58281acd-e206-4922-9b91-e9688b29207e" providerId="AD" clId="Web-{A867DFDA-FE9C-54E9-2C7C-87C5BFF08B95}" dt="2021-07-13T00:05:33.499" v="115" actId="14100"/>
          <ac:spMkLst>
            <pc:docMk/>
            <pc:sldMk cId="3443671286" sldId="282"/>
            <ac:spMk id="3" creationId="{29870B51-268A-4E49-8135-7BE8903B950B}"/>
          </ac:spMkLst>
        </pc:spChg>
        <pc:picChg chg="add del mod ord">
          <ac:chgData name="Carlson, Catie (carlsoc2)" userId="S::carlsoc2@ucmail.uc.edu::58281acd-e206-4922-9b91-e9688b29207e" providerId="AD" clId="Web-{A867DFDA-FE9C-54E9-2C7C-87C5BFF08B95}" dt="2021-07-13T00:05:06.404" v="107"/>
          <ac:picMkLst>
            <pc:docMk/>
            <pc:sldMk cId="3443671286" sldId="282"/>
            <ac:picMk id="4" creationId="{8E4F37B5-615C-49C4-9A68-3B4EAF8926E3}"/>
          </ac:picMkLst>
        </pc:picChg>
        <pc:picChg chg="add mod">
          <ac:chgData name="Carlson, Catie (carlsoc2)" userId="S::carlsoc2@ucmail.uc.edu::58281acd-e206-4922-9b91-e9688b29207e" providerId="AD" clId="Web-{A867DFDA-FE9C-54E9-2C7C-87C5BFF08B95}" dt="2021-07-13T00:05:46.514" v="117" actId="14100"/>
          <ac:picMkLst>
            <pc:docMk/>
            <pc:sldMk cId="3443671286" sldId="282"/>
            <ac:picMk id="7" creationId="{659380F4-3904-4DC0-9505-DD5E50A801D7}"/>
          </ac:picMkLst>
        </pc:picChg>
      </pc:sldChg>
      <pc:sldChg chg="addSp delSp modSp">
        <pc:chgData name="Carlson, Catie (carlsoc2)" userId="S::carlsoc2@ucmail.uc.edu::58281acd-e206-4922-9b91-e9688b29207e" providerId="AD" clId="Web-{A867DFDA-FE9C-54E9-2C7C-87C5BFF08B95}" dt="2021-07-13T00:06:06.921" v="119"/>
        <pc:sldMkLst>
          <pc:docMk/>
          <pc:sldMk cId="94119875" sldId="284"/>
        </pc:sldMkLst>
        <pc:spChg chg="add del mod">
          <ac:chgData name="Carlson, Catie (carlsoc2)" userId="S::carlsoc2@ucmail.uc.edu::58281acd-e206-4922-9b91-e9688b29207e" providerId="AD" clId="Web-{A867DFDA-FE9C-54E9-2C7C-87C5BFF08B95}" dt="2021-07-13T00:03:49.918" v="103" actId="14100"/>
          <ac:spMkLst>
            <pc:docMk/>
            <pc:sldMk cId="94119875" sldId="284"/>
            <ac:spMk id="3" creationId="{29870B51-268A-4E49-8135-7BE8903B950B}"/>
          </ac:spMkLst>
        </pc:spChg>
        <pc:spChg chg="add del">
          <ac:chgData name="Carlson, Catie (carlsoc2)" userId="S::carlsoc2@ucmail.uc.edu::58281acd-e206-4922-9b91-e9688b29207e" providerId="AD" clId="Web-{A867DFDA-FE9C-54E9-2C7C-87C5BFF08B95}" dt="2021-07-13T00:03:13.542" v="92"/>
          <ac:spMkLst>
            <pc:docMk/>
            <pc:sldMk cId="94119875" sldId="284"/>
            <ac:spMk id="5" creationId="{68D26884-AB6C-4B20-935D-D57CA7AF6EFF}"/>
          </ac:spMkLst>
        </pc:spChg>
        <pc:picChg chg="add del mod ord">
          <ac:chgData name="Carlson, Catie (carlsoc2)" userId="S::carlsoc2@ucmail.uc.edu::58281acd-e206-4922-9b91-e9688b29207e" providerId="AD" clId="Web-{A867DFDA-FE9C-54E9-2C7C-87C5BFF08B95}" dt="2021-07-13T00:03:22.355" v="96"/>
          <ac:picMkLst>
            <pc:docMk/>
            <pc:sldMk cId="94119875" sldId="284"/>
            <ac:picMk id="4" creationId="{3BB5D3CF-3EF7-4F2E-BFE6-1A8BFFC60B60}"/>
          </ac:picMkLst>
        </pc:picChg>
        <pc:picChg chg="add mod">
          <ac:chgData name="Carlson, Catie (carlsoc2)" userId="S::carlsoc2@ucmail.uc.edu::58281acd-e206-4922-9b91-e9688b29207e" providerId="AD" clId="Web-{A867DFDA-FE9C-54E9-2C7C-87C5BFF08B95}" dt="2021-07-13T00:06:06.921" v="119"/>
          <ac:picMkLst>
            <pc:docMk/>
            <pc:sldMk cId="94119875" sldId="284"/>
            <ac:picMk id="7" creationId="{7496FA4E-20E7-4B84-AE78-A4FED9B41D77}"/>
          </ac:picMkLst>
        </pc:picChg>
      </pc:sldChg>
      <pc:sldChg chg="addSp delSp modSp">
        <pc:chgData name="Carlson, Catie (carlsoc2)" userId="S::carlsoc2@ucmail.uc.edu::58281acd-e206-4922-9b91-e9688b29207e" providerId="AD" clId="Web-{A867DFDA-FE9C-54E9-2C7C-87C5BFF08B95}" dt="2021-07-13T00:07:59.252" v="131" actId="1076"/>
        <pc:sldMkLst>
          <pc:docMk/>
          <pc:sldMk cId="982347197" sldId="285"/>
        </pc:sldMkLst>
        <pc:spChg chg="add del mod">
          <ac:chgData name="Carlson, Catie (carlsoc2)" userId="S::carlsoc2@ucmail.uc.edu::58281acd-e206-4922-9b91-e9688b29207e" providerId="AD" clId="Web-{A867DFDA-FE9C-54E9-2C7C-87C5BFF08B95}" dt="2021-07-13T00:07:41.423" v="129" actId="14100"/>
          <ac:spMkLst>
            <pc:docMk/>
            <pc:sldMk cId="982347197" sldId="285"/>
            <ac:spMk id="3" creationId="{29870B51-268A-4E49-8135-7BE8903B950B}"/>
          </ac:spMkLst>
        </pc:spChg>
        <pc:picChg chg="add del mod ord">
          <ac:chgData name="Carlson, Catie (carlsoc2)" userId="S::carlsoc2@ucmail.uc.edu::58281acd-e206-4922-9b91-e9688b29207e" providerId="AD" clId="Web-{A867DFDA-FE9C-54E9-2C7C-87C5BFF08B95}" dt="2021-07-13T00:07:09.016" v="121"/>
          <ac:picMkLst>
            <pc:docMk/>
            <pc:sldMk cId="982347197" sldId="285"/>
            <ac:picMk id="4" creationId="{150A856D-D468-4DDE-8F99-53E056332EE5}"/>
          </ac:picMkLst>
        </pc:picChg>
        <pc:picChg chg="add mod">
          <ac:chgData name="Carlson, Catie (carlsoc2)" userId="S::carlsoc2@ucmail.uc.edu::58281acd-e206-4922-9b91-e9688b29207e" providerId="AD" clId="Web-{A867DFDA-FE9C-54E9-2C7C-87C5BFF08B95}" dt="2021-07-13T00:07:59.252" v="131" actId="1076"/>
          <ac:picMkLst>
            <pc:docMk/>
            <pc:sldMk cId="982347197" sldId="285"/>
            <ac:picMk id="7" creationId="{B813FC21-DA73-4713-BE54-C58E9EB5F63A}"/>
          </ac:picMkLst>
        </pc:picChg>
      </pc:sldChg>
      <pc:sldChg chg="modSp">
        <pc:chgData name="Carlson, Catie (carlsoc2)" userId="S::carlsoc2@ucmail.uc.edu::58281acd-e206-4922-9b91-e9688b29207e" providerId="AD" clId="Web-{A867DFDA-FE9C-54E9-2C7C-87C5BFF08B95}" dt="2021-07-13T00:00:01.444" v="84" actId="14100"/>
        <pc:sldMkLst>
          <pc:docMk/>
          <pc:sldMk cId="3946792559" sldId="291"/>
        </pc:sldMkLst>
        <pc:spChg chg="mod">
          <ac:chgData name="Carlson, Catie (carlsoc2)" userId="S::carlsoc2@ucmail.uc.edu::58281acd-e206-4922-9b91-e9688b29207e" providerId="AD" clId="Web-{A867DFDA-FE9C-54E9-2C7C-87C5BFF08B95}" dt="2021-07-13T00:00:01.444" v="84" actId="14100"/>
          <ac:spMkLst>
            <pc:docMk/>
            <pc:sldMk cId="3946792559" sldId="291"/>
            <ac:spMk id="3" creationId="{4F885269-AFA3-4AFF-9A37-726762CE6DC5}"/>
          </ac:spMkLst>
        </pc:spChg>
      </pc:sldChg>
    </pc:docChg>
  </pc:docChgLst>
  <pc:docChgLst>
    <pc:chgData name="Carlson, Catie (carlsoc2)" userId="S::carlsoc2@ucmail.uc.edu::58281acd-e206-4922-9b91-e9688b29207e" providerId="AD" clId="Web-{BE85BBEE-E2E7-40C3-98C0-58C3A29F60BA}"/>
    <pc:docChg chg="modSld addMainMaster delMainMaster">
      <pc:chgData name="Carlson, Catie (carlsoc2)" userId="S::carlsoc2@ucmail.uc.edu::58281acd-e206-4922-9b91-e9688b29207e" providerId="AD" clId="Web-{BE85BBEE-E2E7-40C3-98C0-58C3A29F60BA}" dt="2021-06-22T19:00:23.716" v="18"/>
      <pc:docMkLst>
        <pc:docMk/>
      </pc:docMkLst>
      <pc:sldChg chg="addSp delSp modSp mod setBg modClrScheme chgLayout">
        <pc:chgData name="Carlson, Catie (carlsoc2)" userId="S::carlsoc2@ucmail.uc.edu::58281acd-e206-4922-9b91-e9688b29207e" providerId="AD" clId="Web-{BE85BBEE-E2E7-40C3-98C0-58C3A29F60BA}" dt="2021-06-22T19:00:23.716" v="18"/>
        <pc:sldMkLst>
          <pc:docMk/>
          <pc:sldMk cId="109857222" sldId="256"/>
        </pc:sldMkLst>
        <pc:spChg chg="mod">
          <ac:chgData name="Carlson, Catie (carlsoc2)" userId="S::carlsoc2@ucmail.uc.edu::58281acd-e206-4922-9b91-e9688b29207e" providerId="AD" clId="Web-{BE85BBEE-E2E7-40C3-98C0-58C3A29F60BA}" dt="2021-06-22T19:00:23.716" v="18"/>
          <ac:spMkLst>
            <pc:docMk/>
            <pc:sldMk cId="109857222" sldId="256"/>
            <ac:spMk id="2" creationId="{00000000-0000-0000-0000-000000000000}"/>
          </ac:spMkLst>
        </pc:spChg>
        <pc:spChg chg="mod">
          <ac:chgData name="Carlson, Catie (carlsoc2)" userId="S::carlsoc2@ucmail.uc.edu::58281acd-e206-4922-9b91-e9688b29207e" providerId="AD" clId="Web-{BE85BBEE-E2E7-40C3-98C0-58C3A29F60BA}" dt="2021-06-22T19:00:23.716" v="18"/>
          <ac:spMkLst>
            <pc:docMk/>
            <pc:sldMk cId="109857222" sldId="256"/>
            <ac:spMk id="3" creationId="{00000000-0000-0000-0000-000000000000}"/>
          </ac:spMkLst>
        </pc:spChg>
        <pc:spChg chg="add">
          <ac:chgData name="Carlson, Catie (carlsoc2)" userId="S::carlsoc2@ucmail.uc.edu::58281acd-e206-4922-9b91-e9688b29207e" providerId="AD" clId="Web-{BE85BBEE-E2E7-40C3-98C0-58C3A29F60BA}" dt="2021-06-22T19:00:23.716" v="18"/>
          <ac:spMkLst>
            <pc:docMk/>
            <pc:sldMk cId="109857222" sldId="256"/>
            <ac:spMk id="5" creationId="{4DA4374D-F270-4C02-88D7-B751FD9BD6BD}"/>
          </ac:spMkLst>
        </pc:spChg>
        <pc:spChg chg="add">
          <ac:chgData name="Carlson, Catie (carlsoc2)" userId="S::carlsoc2@ucmail.uc.edu::58281acd-e206-4922-9b91-e9688b29207e" providerId="AD" clId="Web-{BE85BBEE-E2E7-40C3-98C0-58C3A29F60BA}" dt="2021-06-22T19:00:23.716" v="18"/>
          <ac:spMkLst>
            <pc:docMk/>
            <pc:sldMk cId="109857222" sldId="256"/>
            <ac:spMk id="6" creationId="{1ACA2EA0-FFD3-42EC-9406-B595015ED96E}"/>
          </ac:spMkLst>
        </pc:spChg>
        <pc:spChg chg="add">
          <ac:chgData name="Carlson, Catie (carlsoc2)" userId="S::carlsoc2@ucmail.uc.edu::58281acd-e206-4922-9b91-e9688b29207e" providerId="AD" clId="Web-{BE85BBEE-E2E7-40C3-98C0-58C3A29F60BA}" dt="2021-06-22T19:00:23.716" v="18"/>
          <ac:spMkLst>
            <pc:docMk/>
            <pc:sldMk cId="109857222" sldId="256"/>
            <ac:spMk id="8" creationId="{D5288BCE-665C-472A-8C43-664BCFA31E43}"/>
          </ac:spMkLst>
        </pc:spChg>
        <pc:spChg chg="add del">
          <ac:chgData name="Carlson, Catie (carlsoc2)" userId="S::carlsoc2@ucmail.uc.edu::58281acd-e206-4922-9b91-e9688b29207e" providerId="AD" clId="Web-{BE85BBEE-E2E7-40C3-98C0-58C3A29F60BA}" dt="2021-06-22T19:00:23.638" v="17"/>
          <ac:spMkLst>
            <pc:docMk/>
            <pc:sldMk cId="109857222" sldId="256"/>
            <ac:spMk id="9" creationId="{1E644DE9-8D09-43E2-BA69-F57482CFC93A}"/>
          </ac:spMkLst>
        </pc:spChg>
        <pc:spChg chg="add del">
          <ac:chgData name="Carlson, Catie (carlsoc2)" userId="S::carlsoc2@ucmail.uc.edu::58281acd-e206-4922-9b91-e9688b29207e" providerId="AD" clId="Web-{BE85BBEE-E2E7-40C3-98C0-58C3A29F60BA}" dt="2021-06-22T19:00:23.638" v="17"/>
          <ac:spMkLst>
            <pc:docMk/>
            <pc:sldMk cId="109857222" sldId="256"/>
            <ac:spMk id="11" creationId="{6C23C919-B32E-40FF-B3D8-631316E84E3E}"/>
          </ac:spMkLst>
        </pc:spChg>
        <pc:spChg chg="add">
          <ac:chgData name="Carlson, Catie (carlsoc2)" userId="S::carlsoc2@ucmail.uc.edu::58281acd-e206-4922-9b91-e9688b29207e" providerId="AD" clId="Web-{BE85BBEE-E2E7-40C3-98C0-58C3A29F60BA}" dt="2021-06-22T19:00:23.716" v="18"/>
          <ac:spMkLst>
            <pc:docMk/>
            <pc:sldMk cId="109857222" sldId="256"/>
            <ac:spMk id="15" creationId="{46C57131-53A7-4C1A-BEA8-25F06A06AD29}"/>
          </ac:spMkLst>
        </pc:spChg>
        <pc:grpChg chg="add del">
          <ac:chgData name="Carlson, Catie (carlsoc2)" userId="S::carlsoc2@ucmail.uc.edu::58281acd-e206-4922-9b91-e9688b29207e" providerId="AD" clId="Web-{BE85BBEE-E2E7-40C3-98C0-58C3A29F60BA}" dt="2021-06-22T19:00:23.638" v="17"/>
          <ac:grpSpMkLst>
            <pc:docMk/>
            <pc:sldMk cId="109857222" sldId="256"/>
            <ac:grpSpMk id="13" creationId="{5EDAD761-2CF4-463A-AD87-1D4E8549D7A5}"/>
          </ac:grpSpMkLst>
        </pc:grpChg>
        <pc:picChg chg="add del">
          <ac:chgData name="Carlson, Catie (carlsoc2)" userId="S::carlsoc2@ucmail.uc.edu::58281acd-e206-4922-9b91-e9688b29207e" providerId="AD" clId="Web-{BE85BBEE-E2E7-40C3-98C0-58C3A29F60BA}" dt="2021-06-22T19:00:23.638" v="17"/>
          <ac:picMkLst>
            <pc:docMk/>
            <pc:sldMk cId="109857222" sldId="256"/>
            <ac:picMk id="4" creationId="{C7B8F5A7-1752-4B1A-9FCD-621AEE71A476}"/>
          </ac:picMkLst>
        </pc:picChg>
        <pc:picChg chg="add">
          <ac:chgData name="Carlson, Catie (carlsoc2)" userId="S::carlsoc2@ucmail.uc.edu::58281acd-e206-4922-9b91-e9688b29207e" providerId="AD" clId="Web-{BE85BBEE-E2E7-40C3-98C0-58C3A29F60BA}" dt="2021-06-22T19:00:23.716" v="18"/>
          <ac:picMkLst>
            <pc:docMk/>
            <pc:sldMk cId="109857222" sldId="256"/>
            <ac:picMk id="7" creationId="{F8D1F4B0-241C-491B-B511-62E8B322635A}"/>
          </ac:picMkLst>
        </pc:picChg>
      </pc:sldChg>
      <pc:sldMasterChg chg="add del addSldLayout delSldLayout">
        <pc:chgData name="Carlson, Catie (carlsoc2)" userId="S::carlsoc2@ucmail.uc.edu::58281acd-e206-4922-9b91-e9688b29207e" providerId="AD" clId="Web-{BE85BBEE-E2E7-40C3-98C0-58C3A29F60BA}" dt="2021-06-22T19:00:23.716" v="18"/>
        <pc:sldMasterMkLst>
          <pc:docMk/>
          <pc:sldMasterMk cId="2460954070" sldId="2147483660"/>
        </pc:sldMasterMkLst>
        <pc:sldLayoutChg chg="add del">
          <pc:chgData name="Carlson, Catie (carlsoc2)" userId="S::carlsoc2@ucmail.uc.edu::58281acd-e206-4922-9b91-e9688b29207e" providerId="AD" clId="Web-{BE85BBEE-E2E7-40C3-98C0-58C3A29F60BA}" dt="2021-06-22T19:00:23.716" v="18"/>
          <pc:sldLayoutMkLst>
            <pc:docMk/>
            <pc:sldMasterMk cId="2460954070" sldId="2147483660"/>
            <pc:sldLayoutMk cId="2385387890" sldId="2147483661"/>
          </pc:sldLayoutMkLst>
        </pc:sldLayoutChg>
        <pc:sldLayoutChg chg="add del">
          <pc:chgData name="Carlson, Catie (carlsoc2)" userId="S::carlsoc2@ucmail.uc.edu::58281acd-e206-4922-9b91-e9688b29207e" providerId="AD" clId="Web-{BE85BBEE-E2E7-40C3-98C0-58C3A29F60BA}" dt="2021-06-22T19:00:23.716" v="18"/>
          <pc:sldLayoutMkLst>
            <pc:docMk/>
            <pc:sldMasterMk cId="2460954070" sldId="2147483660"/>
            <pc:sldLayoutMk cId="949138452" sldId="2147483662"/>
          </pc:sldLayoutMkLst>
        </pc:sldLayoutChg>
        <pc:sldLayoutChg chg="add del">
          <pc:chgData name="Carlson, Catie (carlsoc2)" userId="S::carlsoc2@ucmail.uc.edu::58281acd-e206-4922-9b91-e9688b29207e" providerId="AD" clId="Web-{BE85BBEE-E2E7-40C3-98C0-58C3A29F60BA}" dt="2021-06-22T19:00:23.716" v="18"/>
          <pc:sldLayoutMkLst>
            <pc:docMk/>
            <pc:sldMasterMk cId="2460954070" sldId="2147483660"/>
            <pc:sldLayoutMk cId="2591524520" sldId="2147483663"/>
          </pc:sldLayoutMkLst>
        </pc:sldLayoutChg>
        <pc:sldLayoutChg chg="add del">
          <pc:chgData name="Carlson, Catie (carlsoc2)" userId="S::carlsoc2@ucmail.uc.edu::58281acd-e206-4922-9b91-e9688b29207e" providerId="AD" clId="Web-{BE85BBEE-E2E7-40C3-98C0-58C3A29F60BA}" dt="2021-06-22T19:00:23.716" v="18"/>
          <pc:sldLayoutMkLst>
            <pc:docMk/>
            <pc:sldMasterMk cId="2460954070" sldId="2147483660"/>
            <pc:sldLayoutMk cId="1203092039" sldId="2147483664"/>
          </pc:sldLayoutMkLst>
        </pc:sldLayoutChg>
        <pc:sldLayoutChg chg="add del">
          <pc:chgData name="Carlson, Catie (carlsoc2)" userId="S::carlsoc2@ucmail.uc.edu::58281acd-e206-4922-9b91-e9688b29207e" providerId="AD" clId="Web-{BE85BBEE-E2E7-40C3-98C0-58C3A29F60BA}" dt="2021-06-22T19:00:23.716" v="18"/>
          <pc:sldLayoutMkLst>
            <pc:docMk/>
            <pc:sldMasterMk cId="2460954070" sldId="2147483660"/>
            <pc:sldLayoutMk cId="3733172339" sldId="2147483665"/>
          </pc:sldLayoutMkLst>
        </pc:sldLayoutChg>
        <pc:sldLayoutChg chg="add del">
          <pc:chgData name="Carlson, Catie (carlsoc2)" userId="S::carlsoc2@ucmail.uc.edu::58281acd-e206-4922-9b91-e9688b29207e" providerId="AD" clId="Web-{BE85BBEE-E2E7-40C3-98C0-58C3A29F60BA}" dt="2021-06-22T19:00:23.716" v="18"/>
          <pc:sldLayoutMkLst>
            <pc:docMk/>
            <pc:sldMasterMk cId="2460954070" sldId="2147483660"/>
            <pc:sldLayoutMk cId="3210312558" sldId="2147483666"/>
          </pc:sldLayoutMkLst>
        </pc:sldLayoutChg>
        <pc:sldLayoutChg chg="add del">
          <pc:chgData name="Carlson, Catie (carlsoc2)" userId="S::carlsoc2@ucmail.uc.edu::58281acd-e206-4922-9b91-e9688b29207e" providerId="AD" clId="Web-{BE85BBEE-E2E7-40C3-98C0-58C3A29F60BA}" dt="2021-06-22T19:00:23.716" v="18"/>
          <pc:sldLayoutMkLst>
            <pc:docMk/>
            <pc:sldMasterMk cId="2460954070" sldId="2147483660"/>
            <pc:sldLayoutMk cId="3146388984" sldId="2147483667"/>
          </pc:sldLayoutMkLst>
        </pc:sldLayoutChg>
        <pc:sldLayoutChg chg="add del">
          <pc:chgData name="Carlson, Catie (carlsoc2)" userId="S::carlsoc2@ucmail.uc.edu::58281acd-e206-4922-9b91-e9688b29207e" providerId="AD" clId="Web-{BE85BBEE-E2E7-40C3-98C0-58C3A29F60BA}" dt="2021-06-22T19:00:23.716" v="18"/>
          <pc:sldLayoutMkLst>
            <pc:docMk/>
            <pc:sldMasterMk cId="2460954070" sldId="2147483660"/>
            <pc:sldLayoutMk cId="3171841454" sldId="2147483668"/>
          </pc:sldLayoutMkLst>
        </pc:sldLayoutChg>
        <pc:sldLayoutChg chg="add del">
          <pc:chgData name="Carlson, Catie (carlsoc2)" userId="S::carlsoc2@ucmail.uc.edu::58281acd-e206-4922-9b91-e9688b29207e" providerId="AD" clId="Web-{BE85BBEE-E2E7-40C3-98C0-58C3A29F60BA}" dt="2021-06-22T19:00:23.716" v="18"/>
          <pc:sldLayoutMkLst>
            <pc:docMk/>
            <pc:sldMasterMk cId="2460954070" sldId="2147483660"/>
            <pc:sldLayoutMk cId="1718958274" sldId="2147483669"/>
          </pc:sldLayoutMkLst>
        </pc:sldLayoutChg>
        <pc:sldLayoutChg chg="add del">
          <pc:chgData name="Carlson, Catie (carlsoc2)" userId="S::carlsoc2@ucmail.uc.edu::58281acd-e206-4922-9b91-e9688b29207e" providerId="AD" clId="Web-{BE85BBEE-E2E7-40C3-98C0-58C3A29F60BA}" dt="2021-06-22T19:00:23.716" v="18"/>
          <pc:sldLayoutMkLst>
            <pc:docMk/>
            <pc:sldMasterMk cId="2460954070" sldId="2147483660"/>
            <pc:sldLayoutMk cId="2202905451" sldId="2147483670"/>
          </pc:sldLayoutMkLst>
        </pc:sldLayoutChg>
        <pc:sldLayoutChg chg="add del">
          <pc:chgData name="Carlson, Catie (carlsoc2)" userId="S::carlsoc2@ucmail.uc.edu::58281acd-e206-4922-9b91-e9688b29207e" providerId="AD" clId="Web-{BE85BBEE-E2E7-40C3-98C0-58C3A29F60BA}" dt="2021-06-22T19:00:23.716" v="18"/>
          <pc:sldLayoutMkLst>
            <pc:docMk/>
            <pc:sldMasterMk cId="2460954070" sldId="2147483660"/>
            <pc:sldLayoutMk cId="3479445657" sldId="2147483671"/>
          </pc:sldLayoutMkLst>
        </pc:sldLayoutChg>
      </pc:sldMasterChg>
      <pc:sldMasterChg chg="add del addSldLayout delSldLayout">
        <pc:chgData name="Carlson, Catie (carlsoc2)" userId="S::carlsoc2@ucmail.uc.edu::58281acd-e206-4922-9b91-e9688b29207e" providerId="AD" clId="Web-{BE85BBEE-E2E7-40C3-98C0-58C3A29F60BA}" dt="2021-06-22T19:00:23.638" v="17"/>
        <pc:sldMasterMkLst>
          <pc:docMk/>
          <pc:sldMasterMk cId="3386622413" sldId="2147483737"/>
        </pc:sldMasterMkLst>
        <pc:sldLayoutChg chg="add del">
          <pc:chgData name="Carlson, Catie (carlsoc2)" userId="S::carlsoc2@ucmail.uc.edu::58281acd-e206-4922-9b91-e9688b29207e" providerId="AD" clId="Web-{BE85BBEE-E2E7-40C3-98C0-58C3A29F60BA}" dt="2021-06-22T19:00:23.638" v="17"/>
          <pc:sldLayoutMkLst>
            <pc:docMk/>
            <pc:sldMasterMk cId="3386622413" sldId="2147483737"/>
            <pc:sldLayoutMk cId="3743941774" sldId="2147483726"/>
          </pc:sldLayoutMkLst>
        </pc:sldLayoutChg>
        <pc:sldLayoutChg chg="add del">
          <pc:chgData name="Carlson, Catie (carlsoc2)" userId="S::carlsoc2@ucmail.uc.edu::58281acd-e206-4922-9b91-e9688b29207e" providerId="AD" clId="Web-{BE85BBEE-E2E7-40C3-98C0-58C3A29F60BA}" dt="2021-06-22T19:00:23.638" v="17"/>
          <pc:sldLayoutMkLst>
            <pc:docMk/>
            <pc:sldMasterMk cId="3386622413" sldId="2147483737"/>
            <pc:sldLayoutMk cId="2633975826" sldId="2147483727"/>
          </pc:sldLayoutMkLst>
        </pc:sldLayoutChg>
        <pc:sldLayoutChg chg="add del">
          <pc:chgData name="Carlson, Catie (carlsoc2)" userId="S::carlsoc2@ucmail.uc.edu::58281acd-e206-4922-9b91-e9688b29207e" providerId="AD" clId="Web-{BE85BBEE-E2E7-40C3-98C0-58C3A29F60BA}" dt="2021-06-22T19:00:23.638" v="17"/>
          <pc:sldLayoutMkLst>
            <pc:docMk/>
            <pc:sldMasterMk cId="3386622413" sldId="2147483737"/>
            <pc:sldLayoutMk cId="2277344332" sldId="2147483728"/>
          </pc:sldLayoutMkLst>
        </pc:sldLayoutChg>
        <pc:sldLayoutChg chg="add del">
          <pc:chgData name="Carlson, Catie (carlsoc2)" userId="S::carlsoc2@ucmail.uc.edu::58281acd-e206-4922-9b91-e9688b29207e" providerId="AD" clId="Web-{BE85BBEE-E2E7-40C3-98C0-58C3A29F60BA}" dt="2021-06-22T19:00:23.638" v="17"/>
          <pc:sldLayoutMkLst>
            <pc:docMk/>
            <pc:sldMasterMk cId="3386622413" sldId="2147483737"/>
            <pc:sldLayoutMk cId="3642119784" sldId="2147483729"/>
          </pc:sldLayoutMkLst>
        </pc:sldLayoutChg>
        <pc:sldLayoutChg chg="add del">
          <pc:chgData name="Carlson, Catie (carlsoc2)" userId="S::carlsoc2@ucmail.uc.edu::58281acd-e206-4922-9b91-e9688b29207e" providerId="AD" clId="Web-{BE85BBEE-E2E7-40C3-98C0-58C3A29F60BA}" dt="2021-06-22T19:00:23.638" v="17"/>
          <pc:sldLayoutMkLst>
            <pc:docMk/>
            <pc:sldMasterMk cId="3386622413" sldId="2147483737"/>
            <pc:sldLayoutMk cId="3637869652" sldId="2147483730"/>
          </pc:sldLayoutMkLst>
        </pc:sldLayoutChg>
        <pc:sldLayoutChg chg="add del">
          <pc:chgData name="Carlson, Catie (carlsoc2)" userId="S::carlsoc2@ucmail.uc.edu::58281acd-e206-4922-9b91-e9688b29207e" providerId="AD" clId="Web-{BE85BBEE-E2E7-40C3-98C0-58C3A29F60BA}" dt="2021-06-22T19:00:23.638" v="17"/>
          <pc:sldLayoutMkLst>
            <pc:docMk/>
            <pc:sldMasterMk cId="3386622413" sldId="2147483737"/>
            <pc:sldLayoutMk cId="2975831151" sldId="2147483731"/>
          </pc:sldLayoutMkLst>
        </pc:sldLayoutChg>
        <pc:sldLayoutChg chg="add del">
          <pc:chgData name="Carlson, Catie (carlsoc2)" userId="S::carlsoc2@ucmail.uc.edu::58281acd-e206-4922-9b91-e9688b29207e" providerId="AD" clId="Web-{BE85BBEE-E2E7-40C3-98C0-58C3A29F60BA}" dt="2021-06-22T19:00:23.638" v="17"/>
          <pc:sldLayoutMkLst>
            <pc:docMk/>
            <pc:sldMasterMk cId="3386622413" sldId="2147483737"/>
            <pc:sldLayoutMk cId="3813216331" sldId="2147483732"/>
          </pc:sldLayoutMkLst>
        </pc:sldLayoutChg>
        <pc:sldLayoutChg chg="add del">
          <pc:chgData name="Carlson, Catie (carlsoc2)" userId="S::carlsoc2@ucmail.uc.edu::58281acd-e206-4922-9b91-e9688b29207e" providerId="AD" clId="Web-{BE85BBEE-E2E7-40C3-98C0-58C3A29F60BA}" dt="2021-06-22T19:00:23.638" v="17"/>
          <pc:sldLayoutMkLst>
            <pc:docMk/>
            <pc:sldMasterMk cId="3386622413" sldId="2147483737"/>
            <pc:sldLayoutMk cId="2823634466" sldId="2147483733"/>
          </pc:sldLayoutMkLst>
        </pc:sldLayoutChg>
        <pc:sldLayoutChg chg="add del">
          <pc:chgData name="Carlson, Catie (carlsoc2)" userId="S::carlsoc2@ucmail.uc.edu::58281acd-e206-4922-9b91-e9688b29207e" providerId="AD" clId="Web-{BE85BBEE-E2E7-40C3-98C0-58C3A29F60BA}" dt="2021-06-22T19:00:23.638" v="17"/>
          <pc:sldLayoutMkLst>
            <pc:docMk/>
            <pc:sldMasterMk cId="3386622413" sldId="2147483737"/>
            <pc:sldLayoutMk cId="2949055663" sldId="2147483734"/>
          </pc:sldLayoutMkLst>
        </pc:sldLayoutChg>
        <pc:sldLayoutChg chg="add del">
          <pc:chgData name="Carlson, Catie (carlsoc2)" userId="S::carlsoc2@ucmail.uc.edu::58281acd-e206-4922-9b91-e9688b29207e" providerId="AD" clId="Web-{BE85BBEE-E2E7-40C3-98C0-58C3A29F60BA}" dt="2021-06-22T19:00:23.638" v="17"/>
          <pc:sldLayoutMkLst>
            <pc:docMk/>
            <pc:sldMasterMk cId="3386622413" sldId="2147483737"/>
            <pc:sldLayoutMk cId="1606620899" sldId="2147483735"/>
          </pc:sldLayoutMkLst>
        </pc:sldLayoutChg>
        <pc:sldLayoutChg chg="add del">
          <pc:chgData name="Carlson, Catie (carlsoc2)" userId="S::carlsoc2@ucmail.uc.edu::58281acd-e206-4922-9b91-e9688b29207e" providerId="AD" clId="Web-{BE85BBEE-E2E7-40C3-98C0-58C3A29F60BA}" dt="2021-06-22T19:00:23.638" v="17"/>
          <pc:sldLayoutMkLst>
            <pc:docMk/>
            <pc:sldMasterMk cId="3386622413" sldId="2147483737"/>
            <pc:sldLayoutMk cId="3471713604" sldId="2147483736"/>
          </pc:sldLayoutMkLst>
        </pc:sldLayoutChg>
      </pc:sldMasterChg>
      <pc:sldMasterChg chg="add addSldLayout">
        <pc:chgData name="Carlson, Catie (carlsoc2)" userId="S::carlsoc2@ucmail.uc.edu::58281acd-e206-4922-9b91-e9688b29207e" providerId="AD" clId="Web-{BE85BBEE-E2E7-40C3-98C0-58C3A29F60BA}" dt="2021-06-22T19:00:23.716" v="18"/>
        <pc:sldMasterMkLst>
          <pc:docMk/>
          <pc:sldMasterMk cId="2423433403" sldId="2147483763"/>
        </pc:sldMasterMkLst>
        <pc:sldLayoutChg chg="add">
          <pc:chgData name="Carlson, Catie (carlsoc2)" userId="S::carlsoc2@ucmail.uc.edu::58281acd-e206-4922-9b91-e9688b29207e" providerId="AD" clId="Web-{BE85BBEE-E2E7-40C3-98C0-58C3A29F60BA}" dt="2021-06-22T19:00:23.716" v="18"/>
          <pc:sldLayoutMkLst>
            <pc:docMk/>
            <pc:sldMasterMk cId="2423433403" sldId="2147483763"/>
            <pc:sldLayoutMk cId="3351765193" sldId="2147483752"/>
          </pc:sldLayoutMkLst>
        </pc:sldLayoutChg>
        <pc:sldLayoutChg chg="add">
          <pc:chgData name="Carlson, Catie (carlsoc2)" userId="S::carlsoc2@ucmail.uc.edu::58281acd-e206-4922-9b91-e9688b29207e" providerId="AD" clId="Web-{BE85BBEE-E2E7-40C3-98C0-58C3A29F60BA}" dt="2021-06-22T19:00:23.716" v="18"/>
          <pc:sldLayoutMkLst>
            <pc:docMk/>
            <pc:sldMasterMk cId="2423433403" sldId="2147483763"/>
            <pc:sldLayoutMk cId="3583420958" sldId="2147483753"/>
          </pc:sldLayoutMkLst>
        </pc:sldLayoutChg>
        <pc:sldLayoutChg chg="add">
          <pc:chgData name="Carlson, Catie (carlsoc2)" userId="S::carlsoc2@ucmail.uc.edu::58281acd-e206-4922-9b91-e9688b29207e" providerId="AD" clId="Web-{BE85BBEE-E2E7-40C3-98C0-58C3A29F60BA}" dt="2021-06-22T19:00:23.716" v="18"/>
          <pc:sldLayoutMkLst>
            <pc:docMk/>
            <pc:sldMasterMk cId="2423433403" sldId="2147483763"/>
            <pc:sldLayoutMk cId="3790431302" sldId="2147483754"/>
          </pc:sldLayoutMkLst>
        </pc:sldLayoutChg>
        <pc:sldLayoutChg chg="add">
          <pc:chgData name="Carlson, Catie (carlsoc2)" userId="S::carlsoc2@ucmail.uc.edu::58281acd-e206-4922-9b91-e9688b29207e" providerId="AD" clId="Web-{BE85BBEE-E2E7-40C3-98C0-58C3A29F60BA}" dt="2021-06-22T19:00:23.716" v="18"/>
          <pc:sldLayoutMkLst>
            <pc:docMk/>
            <pc:sldMasterMk cId="2423433403" sldId="2147483763"/>
            <pc:sldLayoutMk cId="2985830882" sldId="2147483755"/>
          </pc:sldLayoutMkLst>
        </pc:sldLayoutChg>
        <pc:sldLayoutChg chg="add">
          <pc:chgData name="Carlson, Catie (carlsoc2)" userId="S::carlsoc2@ucmail.uc.edu::58281acd-e206-4922-9b91-e9688b29207e" providerId="AD" clId="Web-{BE85BBEE-E2E7-40C3-98C0-58C3A29F60BA}" dt="2021-06-22T19:00:23.716" v="18"/>
          <pc:sldLayoutMkLst>
            <pc:docMk/>
            <pc:sldMasterMk cId="2423433403" sldId="2147483763"/>
            <pc:sldLayoutMk cId="4139848704" sldId="2147483756"/>
          </pc:sldLayoutMkLst>
        </pc:sldLayoutChg>
        <pc:sldLayoutChg chg="add">
          <pc:chgData name="Carlson, Catie (carlsoc2)" userId="S::carlsoc2@ucmail.uc.edu::58281acd-e206-4922-9b91-e9688b29207e" providerId="AD" clId="Web-{BE85BBEE-E2E7-40C3-98C0-58C3A29F60BA}" dt="2021-06-22T19:00:23.716" v="18"/>
          <pc:sldLayoutMkLst>
            <pc:docMk/>
            <pc:sldMasterMk cId="2423433403" sldId="2147483763"/>
            <pc:sldLayoutMk cId="253904943" sldId="2147483757"/>
          </pc:sldLayoutMkLst>
        </pc:sldLayoutChg>
        <pc:sldLayoutChg chg="add">
          <pc:chgData name="Carlson, Catie (carlsoc2)" userId="S::carlsoc2@ucmail.uc.edu::58281acd-e206-4922-9b91-e9688b29207e" providerId="AD" clId="Web-{BE85BBEE-E2E7-40C3-98C0-58C3A29F60BA}" dt="2021-06-22T19:00:23.716" v="18"/>
          <pc:sldLayoutMkLst>
            <pc:docMk/>
            <pc:sldMasterMk cId="2423433403" sldId="2147483763"/>
            <pc:sldLayoutMk cId="1329378917" sldId="2147483758"/>
          </pc:sldLayoutMkLst>
        </pc:sldLayoutChg>
        <pc:sldLayoutChg chg="add">
          <pc:chgData name="Carlson, Catie (carlsoc2)" userId="S::carlsoc2@ucmail.uc.edu::58281acd-e206-4922-9b91-e9688b29207e" providerId="AD" clId="Web-{BE85BBEE-E2E7-40C3-98C0-58C3A29F60BA}" dt="2021-06-22T19:00:23.716" v="18"/>
          <pc:sldLayoutMkLst>
            <pc:docMk/>
            <pc:sldMasterMk cId="2423433403" sldId="2147483763"/>
            <pc:sldLayoutMk cId="1933769125" sldId="2147483759"/>
          </pc:sldLayoutMkLst>
        </pc:sldLayoutChg>
        <pc:sldLayoutChg chg="add">
          <pc:chgData name="Carlson, Catie (carlsoc2)" userId="S::carlsoc2@ucmail.uc.edu::58281acd-e206-4922-9b91-e9688b29207e" providerId="AD" clId="Web-{BE85BBEE-E2E7-40C3-98C0-58C3A29F60BA}" dt="2021-06-22T19:00:23.716" v="18"/>
          <pc:sldLayoutMkLst>
            <pc:docMk/>
            <pc:sldMasterMk cId="2423433403" sldId="2147483763"/>
            <pc:sldLayoutMk cId="1190736759" sldId="2147483760"/>
          </pc:sldLayoutMkLst>
        </pc:sldLayoutChg>
        <pc:sldLayoutChg chg="add">
          <pc:chgData name="Carlson, Catie (carlsoc2)" userId="S::carlsoc2@ucmail.uc.edu::58281acd-e206-4922-9b91-e9688b29207e" providerId="AD" clId="Web-{BE85BBEE-E2E7-40C3-98C0-58C3A29F60BA}" dt="2021-06-22T19:00:23.716" v="18"/>
          <pc:sldLayoutMkLst>
            <pc:docMk/>
            <pc:sldMasterMk cId="2423433403" sldId="2147483763"/>
            <pc:sldLayoutMk cId="3248424456" sldId="2147483761"/>
          </pc:sldLayoutMkLst>
        </pc:sldLayoutChg>
        <pc:sldLayoutChg chg="add">
          <pc:chgData name="Carlson, Catie (carlsoc2)" userId="S::carlsoc2@ucmail.uc.edu::58281acd-e206-4922-9b91-e9688b29207e" providerId="AD" clId="Web-{BE85BBEE-E2E7-40C3-98C0-58C3A29F60BA}" dt="2021-06-22T19:00:23.716" v="18"/>
          <pc:sldLayoutMkLst>
            <pc:docMk/>
            <pc:sldMasterMk cId="2423433403" sldId="2147483763"/>
            <pc:sldLayoutMk cId="1670516003" sldId="2147483762"/>
          </pc:sldLayoutMkLst>
        </pc:sldLayoutChg>
      </pc:sldMasterChg>
    </pc:docChg>
  </pc:docChgLst>
  <pc:docChgLst>
    <pc:chgData name="Carlson, Catie (carlsoc2)" userId="S::carlsoc2@ucmail.uc.edu::58281acd-e206-4922-9b91-e9688b29207e" providerId="AD" clId="Web-{82DEBFE7-7C5B-006A-934E-A6FDA045A939}"/>
    <pc:docChg chg="addSld modSld">
      <pc:chgData name="Carlson, Catie (carlsoc2)" userId="S::carlsoc2@ucmail.uc.edu::58281acd-e206-4922-9b91-e9688b29207e" providerId="AD" clId="Web-{82DEBFE7-7C5B-006A-934E-A6FDA045A939}" dt="2021-06-29T14:17:44.224" v="475" actId="20577"/>
      <pc:docMkLst>
        <pc:docMk/>
      </pc:docMkLst>
      <pc:sldChg chg="modSp">
        <pc:chgData name="Carlson, Catie (carlsoc2)" userId="S::carlsoc2@ucmail.uc.edu::58281acd-e206-4922-9b91-e9688b29207e" providerId="AD" clId="Web-{82DEBFE7-7C5B-006A-934E-A6FDA045A939}" dt="2021-06-29T14:11:26.340" v="409" actId="14100"/>
        <pc:sldMkLst>
          <pc:docMk/>
          <pc:sldMk cId="2332528449" sldId="257"/>
        </pc:sldMkLst>
        <pc:spChg chg="mod">
          <ac:chgData name="Carlson, Catie (carlsoc2)" userId="S::carlsoc2@ucmail.uc.edu::58281acd-e206-4922-9b91-e9688b29207e" providerId="AD" clId="Web-{82DEBFE7-7C5B-006A-934E-A6FDA045A939}" dt="2021-06-29T14:11:26.340" v="409" actId="14100"/>
          <ac:spMkLst>
            <pc:docMk/>
            <pc:sldMk cId="2332528449" sldId="257"/>
            <ac:spMk id="10" creationId="{1D0071FF-A2B9-401E-97D6-1B92E7CD88F9}"/>
          </ac:spMkLst>
        </pc:spChg>
      </pc:sldChg>
      <pc:sldChg chg="addSp delSp modSp mod setBg">
        <pc:chgData name="Carlson, Catie (carlsoc2)" userId="S::carlsoc2@ucmail.uc.edu::58281acd-e206-4922-9b91-e9688b29207e" providerId="AD" clId="Web-{82DEBFE7-7C5B-006A-934E-A6FDA045A939}" dt="2021-06-29T14:17:44.224" v="475" actId="20577"/>
        <pc:sldMkLst>
          <pc:docMk/>
          <pc:sldMk cId="223191074" sldId="258"/>
        </pc:sldMkLst>
        <pc:spChg chg="mod">
          <ac:chgData name="Carlson, Catie (carlsoc2)" userId="S::carlsoc2@ucmail.uc.edu::58281acd-e206-4922-9b91-e9688b29207e" providerId="AD" clId="Web-{82DEBFE7-7C5B-006A-934E-A6FDA045A939}" dt="2021-06-29T13:50:22.044" v="201"/>
          <ac:spMkLst>
            <pc:docMk/>
            <pc:sldMk cId="223191074" sldId="258"/>
            <ac:spMk id="2" creationId="{5CC5C6B0-98DE-4243-984D-311500225CA1}"/>
          </ac:spMkLst>
        </pc:spChg>
        <pc:spChg chg="mod">
          <ac:chgData name="Carlson, Catie (carlsoc2)" userId="S::carlsoc2@ucmail.uc.edu::58281acd-e206-4922-9b91-e9688b29207e" providerId="AD" clId="Web-{82DEBFE7-7C5B-006A-934E-A6FDA045A939}" dt="2021-06-29T14:09:48.650" v="378" actId="20577"/>
          <ac:spMkLst>
            <pc:docMk/>
            <pc:sldMk cId="223191074" sldId="258"/>
            <ac:spMk id="3" creationId="{496CCE2D-D746-4CE5-92A2-33EE6BB49E87}"/>
          </ac:spMkLst>
        </pc:spChg>
        <pc:spChg chg="add mod">
          <ac:chgData name="Carlson, Catie (carlsoc2)" userId="S::carlsoc2@ucmail.uc.edu::58281acd-e206-4922-9b91-e9688b29207e" providerId="AD" clId="Web-{82DEBFE7-7C5B-006A-934E-A6FDA045A939}" dt="2021-06-29T14:17:44.224" v="475" actId="20577"/>
          <ac:spMkLst>
            <pc:docMk/>
            <pc:sldMk cId="223191074" sldId="258"/>
            <ac:spMk id="4" creationId="{E3A01972-1617-41DC-A28B-E30E0A74342B}"/>
          </ac:spMkLst>
        </pc:spChg>
        <pc:spChg chg="mod">
          <ac:chgData name="Carlson, Catie (carlsoc2)" userId="S::carlsoc2@ucmail.uc.edu::58281acd-e206-4922-9b91-e9688b29207e" providerId="AD" clId="Web-{82DEBFE7-7C5B-006A-934E-A6FDA045A939}" dt="2021-06-29T13:50:22.044" v="201"/>
          <ac:spMkLst>
            <pc:docMk/>
            <pc:sldMk cId="223191074" sldId="258"/>
            <ac:spMk id="5" creationId="{B30F302E-89EA-4CC1-B573-6C2EE6744851}"/>
          </ac:spMkLst>
        </pc:spChg>
        <pc:spChg chg="add del">
          <ac:chgData name="Carlson, Catie (carlsoc2)" userId="S::carlsoc2@ucmail.uc.edu::58281acd-e206-4922-9b91-e9688b29207e" providerId="AD" clId="Web-{82DEBFE7-7C5B-006A-934E-A6FDA045A939}" dt="2021-06-29T14:08:59.008" v="343"/>
          <ac:spMkLst>
            <pc:docMk/>
            <pc:sldMk cId="223191074" sldId="258"/>
            <ac:spMk id="10" creationId="{CBB2B1F0-0DD6-4744-9A46-7A344FB48E40}"/>
          </ac:spMkLst>
        </pc:spChg>
        <pc:spChg chg="add del">
          <ac:chgData name="Carlson, Catie (carlsoc2)" userId="S::carlsoc2@ucmail.uc.edu::58281acd-e206-4922-9b91-e9688b29207e" providerId="AD" clId="Web-{82DEBFE7-7C5B-006A-934E-A6FDA045A939}" dt="2021-06-29T14:08:59.008" v="343"/>
          <ac:spMkLst>
            <pc:docMk/>
            <pc:sldMk cId="223191074" sldId="258"/>
            <ac:spMk id="12" creationId="{7A0B5DEA-ADF6-4BA5-9307-147F0A4685A0}"/>
          </ac:spMkLst>
        </pc:spChg>
        <pc:spChg chg="add del">
          <ac:chgData name="Carlson, Catie (carlsoc2)" userId="S::carlsoc2@ucmail.uc.edu::58281acd-e206-4922-9b91-e9688b29207e" providerId="AD" clId="Web-{82DEBFE7-7C5B-006A-934E-A6FDA045A939}" dt="2021-06-29T14:08:59.008" v="343"/>
          <ac:spMkLst>
            <pc:docMk/>
            <pc:sldMk cId="223191074" sldId="258"/>
            <ac:spMk id="14" creationId="{9DECDBF4-02B6-4BB4-B65B-B8107AD6A9E8}"/>
          </ac:spMkLst>
        </pc:spChg>
        <pc:spChg chg="add">
          <ac:chgData name="Carlson, Catie (carlsoc2)" userId="S::carlsoc2@ucmail.uc.edu::58281acd-e206-4922-9b91-e9688b29207e" providerId="AD" clId="Web-{82DEBFE7-7C5B-006A-934E-A6FDA045A939}" dt="2021-06-29T14:08:59.008" v="343"/>
          <ac:spMkLst>
            <pc:docMk/>
            <pc:sldMk cId="223191074" sldId="258"/>
            <ac:spMk id="19" creationId="{CBB2B1F0-0DD6-4744-9A46-7A344FB48E40}"/>
          </ac:spMkLst>
        </pc:spChg>
        <pc:spChg chg="add">
          <ac:chgData name="Carlson, Catie (carlsoc2)" userId="S::carlsoc2@ucmail.uc.edu::58281acd-e206-4922-9b91-e9688b29207e" providerId="AD" clId="Web-{82DEBFE7-7C5B-006A-934E-A6FDA045A939}" dt="2021-06-29T14:08:59.008" v="343"/>
          <ac:spMkLst>
            <pc:docMk/>
            <pc:sldMk cId="223191074" sldId="258"/>
            <ac:spMk id="21" creationId="{7A0B5DEA-ADF6-4BA5-9307-147F0A4685A0}"/>
          </ac:spMkLst>
        </pc:spChg>
        <pc:spChg chg="add">
          <ac:chgData name="Carlson, Catie (carlsoc2)" userId="S::carlsoc2@ucmail.uc.edu::58281acd-e206-4922-9b91-e9688b29207e" providerId="AD" clId="Web-{82DEBFE7-7C5B-006A-934E-A6FDA045A939}" dt="2021-06-29T14:08:59.008" v="343"/>
          <ac:spMkLst>
            <pc:docMk/>
            <pc:sldMk cId="223191074" sldId="258"/>
            <ac:spMk id="23" creationId="{9DECDBF4-02B6-4BB4-B65B-B8107AD6A9E8}"/>
          </ac:spMkLst>
        </pc:spChg>
      </pc:sldChg>
      <pc:sldChg chg="modSp">
        <pc:chgData name="Carlson, Catie (carlsoc2)" userId="S::carlsoc2@ucmail.uc.edu::58281acd-e206-4922-9b91-e9688b29207e" providerId="AD" clId="Web-{82DEBFE7-7C5B-006A-934E-A6FDA045A939}" dt="2021-06-29T14:15:38.971" v="462" actId="20577"/>
        <pc:sldMkLst>
          <pc:docMk/>
          <pc:sldMk cId="3405654092" sldId="259"/>
        </pc:sldMkLst>
        <pc:spChg chg="mod">
          <ac:chgData name="Carlson, Catie (carlsoc2)" userId="S::carlsoc2@ucmail.uc.edu::58281acd-e206-4922-9b91-e9688b29207e" providerId="AD" clId="Web-{82DEBFE7-7C5B-006A-934E-A6FDA045A939}" dt="2021-06-29T14:15:38.971" v="462" actId="20577"/>
          <ac:spMkLst>
            <pc:docMk/>
            <pc:sldMk cId="3405654092" sldId="259"/>
            <ac:spMk id="101" creationId="{7F2B1938-92D4-45EE-8BC0-F2D9CAFC0F5E}"/>
          </ac:spMkLst>
        </pc:spChg>
      </pc:sldChg>
      <pc:sldChg chg="modSp">
        <pc:chgData name="Carlson, Catie (carlsoc2)" userId="S::carlsoc2@ucmail.uc.edu::58281acd-e206-4922-9b91-e9688b29207e" providerId="AD" clId="Web-{82DEBFE7-7C5B-006A-934E-A6FDA045A939}" dt="2021-06-29T14:13:55.812" v="448" actId="1076"/>
        <pc:sldMkLst>
          <pc:docMk/>
          <pc:sldMk cId="1868091242" sldId="269"/>
        </pc:sldMkLst>
        <pc:spChg chg="mod">
          <ac:chgData name="Carlson, Catie (carlsoc2)" userId="S::carlsoc2@ucmail.uc.edu::58281acd-e206-4922-9b91-e9688b29207e" providerId="AD" clId="Web-{82DEBFE7-7C5B-006A-934E-A6FDA045A939}" dt="2021-06-29T14:13:55.812" v="448" actId="1076"/>
          <ac:spMkLst>
            <pc:docMk/>
            <pc:sldMk cId="1868091242" sldId="269"/>
            <ac:spMk id="4" creationId="{FC2E5CAF-B405-40B7-B184-301CF92780BC}"/>
          </ac:spMkLst>
        </pc:spChg>
      </pc:sldChg>
      <pc:sldChg chg="modSp">
        <pc:chgData name="Carlson, Catie (carlsoc2)" userId="S::carlsoc2@ucmail.uc.edu::58281acd-e206-4922-9b91-e9688b29207e" providerId="AD" clId="Web-{82DEBFE7-7C5B-006A-934E-A6FDA045A939}" dt="2021-06-29T14:12:41.998" v="424" actId="20577"/>
        <pc:sldMkLst>
          <pc:docMk/>
          <pc:sldMk cId="2381100367" sldId="270"/>
        </pc:sldMkLst>
        <pc:spChg chg="mod">
          <ac:chgData name="Carlson, Catie (carlsoc2)" userId="S::carlsoc2@ucmail.uc.edu::58281acd-e206-4922-9b91-e9688b29207e" providerId="AD" clId="Web-{82DEBFE7-7C5B-006A-934E-A6FDA045A939}" dt="2021-06-29T14:12:41.998" v="424" actId="20577"/>
          <ac:spMkLst>
            <pc:docMk/>
            <pc:sldMk cId="2381100367" sldId="270"/>
            <ac:spMk id="7" creationId="{5810FD73-6603-4393-ACE5-586051DCE865}"/>
          </ac:spMkLst>
        </pc:spChg>
      </pc:sldChg>
      <pc:sldChg chg="addSp modSp mod setBg">
        <pc:chgData name="Carlson, Catie (carlsoc2)" userId="S::carlsoc2@ucmail.uc.edu::58281acd-e206-4922-9b91-e9688b29207e" providerId="AD" clId="Web-{82DEBFE7-7C5B-006A-934E-A6FDA045A939}" dt="2021-06-29T14:16:37.598" v="471" actId="20577"/>
        <pc:sldMkLst>
          <pc:docMk/>
          <pc:sldMk cId="401686256" sldId="272"/>
        </pc:sldMkLst>
        <pc:spChg chg="mod">
          <ac:chgData name="Carlson, Catie (carlsoc2)" userId="S::carlsoc2@ucmail.uc.edu::58281acd-e206-4922-9b91-e9688b29207e" providerId="AD" clId="Web-{82DEBFE7-7C5B-006A-934E-A6FDA045A939}" dt="2021-06-29T14:01:12.497" v="260"/>
          <ac:spMkLst>
            <pc:docMk/>
            <pc:sldMk cId="401686256" sldId="272"/>
            <ac:spMk id="2" creationId="{543395AA-4858-480C-9352-B11EB33C1BD0}"/>
          </ac:spMkLst>
        </pc:spChg>
        <pc:spChg chg="mod">
          <ac:chgData name="Carlson, Catie (carlsoc2)" userId="S::carlsoc2@ucmail.uc.edu::58281acd-e206-4922-9b91-e9688b29207e" providerId="AD" clId="Web-{82DEBFE7-7C5B-006A-934E-A6FDA045A939}" dt="2021-06-29T14:12:16.576" v="415" actId="20577"/>
          <ac:spMkLst>
            <pc:docMk/>
            <pc:sldMk cId="401686256" sldId="272"/>
            <ac:spMk id="3" creationId="{CC38FE49-1AAB-4B0D-A14C-16DD21EEB1B8}"/>
          </ac:spMkLst>
        </pc:spChg>
        <pc:spChg chg="add mod">
          <ac:chgData name="Carlson, Catie (carlsoc2)" userId="S::carlsoc2@ucmail.uc.edu::58281acd-e206-4922-9b91-e9688b29207e" providerId="AD" clId="Web-{82DEBFE7-7C5B-006A-934E-A6FDA045A939}" dt="2021-06-29T14:16:37.598" v="471" actId="20577"/>
          <ac:spMkLst>
            <pc:docMk/>
            <pc:sldMk cId="401686256" sldId="272"/>
            <ac:spMk id="4" creationId="{B8640BB6-BEF6-4ADB-8C69-143D708B56AF}"/>
          </ac:spMkLst>
        </pc:spChg>
        <pc:spChg chg="mod">
          <ac:chgData name="Carlson, Catie (carlsoc2)" userId="S::carlsoc2@ucmail.uc.edu::58281acd-e206-4922-9b91-e9688b29207e" providerId="AD" clId="Web-{82DEBFE7-7C5B-006A-934E-A6FDA045A939}" dt="2021-06-29T14:01:12.497" v="260"/>
          <ac:spMkLst>
            <pc:docMk/>
            <pc:sldMk cId="401686256" sldId="272"/>
            <ac:spMk id="6" creationId="{542FBC45-D4A3-4C4A-AA58-B1C18908E6A2}"/>
          </ac:spMkLst>
        </pc:spChg>
        <pc:spChg chg="add">
          <ac:chgData name="Carlson, Catie (carlsoc2)" userId="S::carlsoc2@ucmail.uc.edu::58281acd-e206-4922-9b91-e9688b29207e" providerId="AD" clId="Web-{82DEBFE7-7C5B-006A-934E-A6FDA045A939}" dt="2021-06-29T14:01:12.497" v="260"/>
          <ac:spMkLst>
            <pc:docMk/>
            <pc:sldMk cId="401686256" sldId="272"/>
            <ac:spMk id="11" creationId="{CBB2B1F0-0DD6-4744-9A46-7A344FB48E40}"/>
          </ac:spMkLst>
        </pc:spChg>
        <pc:spChg chg="add">
          <ac:chgData name="Carlson, Catie (carlsoc2)" userId="S::carlsoc2@ucmail.uc.edu::58281acd-e206-4922-9b91-e9688b29207e" providerId="AD" clId="Web-{82DEBFE7-7C5B-006A-934E-A6FDA045A939}" dt="2021-06-29T14:01:12.497" v="260"/>
          <ac:spMkLst>
            <pc:docMk/>
            <pc:sldMk cId="401686256" sldId="272"/>
            <ac:spMk id="13" creationId="{7A0B5DEA-ADF6-4BA5-9307-147F0A4685A0}"/>
          </ac:spMkLst>
        </pc:spChg>
        <pc:spChg chg="add">
          <ac:chgData name="Carlson, Catie (carlsoc2)" userId="S::carlsoc2@ucmail.uc.edu::58281acd-e206-4922-9b91-e9688b29207e" providerId="AD" clId="Web-{82DEBFE7-7C5B-006A-934E-A6FDA045A939}" dt="2021-06-29T14:01:12.497" v="260"/>
          <ac:spMkLst>
            <pc:docMk/>
            <pc:sldMk cId="401686256" sldId="272"/>
            <ac:spMk id="15" creationId="{9DECDBF4-02B6-4BB4-B65B-B8107AD6A9E8}"/>
          </ac:spMkLst>
        </pc:spChg>
      </pc:sldChg>
      <pc:sldChg chg="addSp delSp modSp new mod setBg">
        <pc:chgData name="Carlson, Catie (carlsoc2)" userId="S::carlsoc2@ucmail.uc.edu::58281acd-e206-4922-9b91-e9688b29207e" providerId="AD" clId="Web-{82DEBFE7-7C5B-006A-934E-A6FDA045A939}" dt="2021-06-29T14:13:20.968" v="437" actId="20577"/>
        <pc:sldMkLst>
          <pc:docMk/>
          <pc:sldMk cId="2252657781" sldId="290"/>
        </pc:sldMkLst>
        <pc:spChg chg="add del mod">
          <ac:chgData name="Carlson, Catie (carlsoc2)" userId="S::carlsoc2@ucmail.uc.edu::58281acd-e206-4922-9b91-e9688b29207e" providerId="AD" clId="Web-{82DEBFE7-7C5B-006A-934E-A6FDA045A939}" dt="2021-06-29T13:42:02.594" v="50"/>
          <ac:spMkLst>
            <pc:docMk/>
            <pc:sldMk cId="2252657781" sldId="290"/>
            <ac:spMk id="2" creationId="{2C307719-A93E-4604-9412-FB53974F17C8}"/>
          </ac:spMkLst>
        </pc:spChg>
        <pc:spChg chg="mod">
          <ac:chgData name="Carlson, Catie (carlsoc2)" userId="S::carlsoc2@ucmail.uc.edu::58281acd-e206-4922-9b91-e9688b29207e" providerId="AD" clId="Web-{82DEBFE7-7C5B-006A-934E-A6FDA045A939}" dt="2021-06-29T13:42:02.594" v="50"/>
          <ac:spMkLst>
            <pc:docMk/>
            <pc:sldMk cId="2252657781" sldId="290"/>
            <ac:spMk id="3" creationId="{CDAFD044-66BC-47EE-B717-EB9DE00EB69B}"/>
          </ac:spMkLst>
        </pc:spChg>
        <pc:spChg chg="add del mod">
          <ac:chgData name="Carlson, Catie (carlsoc2)" userId="S::carlsoc2@ucmail.uc.edu::58281acd-e206-4922-9b91-e9688b29207e" providerId="AD" clId="Web-{82DEBFE7-7C5B-006A-934E-A6FDA045A939}" dt="2021-06-29T13:41:08.561" v="38"/>
          <ac:spMkLst>
            <pc:docMk/>
            <pc:sldMk cId="2252657781" sldId="290"/>
            <ac:spMk id="4" creationId="{9FB881F2-7E57-4E04-AEB3-1980208F7BC4}"/>
          </ac:spMkLst>
        </pc:spChg>
        <pc:spChg chg="add mod">
          <ac:chgData name="Carlson, Catie (carlsoc2)" userId="S::carlsoc2@ucmail.uc.edu::58281acd-e206-4922-9b91-e9688b29207e" providerId="AD" clId="Web-{82DEBFE7-7C5B-006A-934E-A6FDA045A939}" dt="2021-06-29T14:13:20.968" v="437" actId="20577"/>
          <ac:spMkLst>
            <pc:docMk/>
            <pc:sldMk cId="2252657781" sldId="290"/>
            <ac:spMk id="6" creationId="{63D248FD-843D-4CEC-8384-1AC3C2E70AF4}"/>
          </ac:spMkLst>
        </pc:spChg>
        <pc:spChg chg="add del">
          <ac:chgData name="Carlson, Catie (carlsoc2)" userId="S::carlsoc2@ucmail.uc.edu::58281acd-e206-4922-9b91-e9688b29207e" providerId="AD" clId="Web-{82DEBFE7-7C5B-006A-934E-A6FDA045A939}" dt="2021-06-29T13:42:02.594" v="50"/>
          <ac:spMkLst>
            <pc:docMk/>
            <pc:sldMk cId="2252657781" sldId="290"/>
            <ac:spMk id="8" creationId="{2C9A9DA9-7DC8-488B-A882-123947B0F3D9}"/>
          </ac:spMkLst>
        </pc:spChg>
        <pc:spChg chg="add del">
          <ac:chgData name="Carlson, Catie (carlsoc2)" userId="S::carlsoc2@ucmail.uc.edu::58281acd-e206-4922-9b91-e9688b29207e" providerId="AD" clId="Web-{82DEBFE7-7C5B-006A-934E-A6FDA045A939}" dt="2021-06-29T13:42:02.594" v="50"/>
          <ac:spMkLst>
            <pc:docMk/>
            <pc:sldMk cId="2252657781" sldId="290"/>
            <ac:spMk id="9" creationId="{57F6BDD4-E066-4008-8011-6CC31AEB4556}"/>
          </ac:spMkLst>
        </pc:spChg>
        <pc:spChg chg="add del">
          <ac:chgData name="Carlson, Catie (carlsoc2)" userId="S::carlsoc2@ucmail.uc.edu::58281acd-e206-4922-9b91-e9688b29207e" providerId="AD" clId="Web-{82DEBFE7-7C5B-006A-934E-A6FDA045A939}" dt="2021-06-29T13:42:02.594" v="50"/>
          <ac:spMkLst>
            <pc:docMk/>
            <pc:sldMk cId="2252657781" sldId="290"/>
            <ac:spMk id="11" creationId="{2711A8FB-68FC-45FC-B01E-38F809E2D439}"/>
          </ac:spMkLst>
        </pc:spChg>
        <pc:spChg chg="add del">
          <ac:chgData name="Carlson, Catie (carlsoc2)" userId="S::carlsoc2@ucmail.uc.edu::58281acd-e206-4922-9b91-e9688b29207e" providerId="AD" clId="Web-{82DEBFE7-7C5B-006A-934E-A6FDA045A939}" dt="2021-06-29T13:42:02.594" v="50"/>
          <ac:spMkLst>
            <pc:docMk/>
            <pc:sldMk cId="2252657781" sldId="290"/>
            <ac:spMk id="12" creationId="{2A865FE3-5FC9-4049-87CF-30019C46C0F5}"/>
          </ac:spMkLst>
        </pc:spChg>
        <pc:spChg chg="add del">
          <ac:chgData name="Carlson, Catie (carlsoc2)" userId="S::carlsoc2@ucmail.uc.edu::58281acd-e206-4922-9b91-e9688b29207e" providerId="AD" clId="Web-{82DEBFE7-7C5B-006A-934E-A6FDA045A939}" dt="2021-06-29T13:40:09.232" v="10"/>
          <ac:spMkLst>
            <pc:docMk/>
            <pc:sldMk cId="2252657781" sldId="290"/>
            <ac:spMk id="13" creationId="{2C9A9DA9-7DC8-488B-A882-123947B0F3D9}"/>
          </ac:spMkLst>
        </pc:spChg>
        <pc:spChg chg="add del">
          <ac:chgData name="Carlson, Catie (carlsoc2)" userId="S::carlsoc2@ucmail.uc.edu::58281acd-e206-4922-9b91-e9688b29207e" providerId="AD" clId="Web-{82DEBFE7-7C5B-006A-934E-A6FDA045A939}" dt="2021-06-29T13:40:09.232" v="10"/>
          <ac:spMkLst>
            <pc:docMk/>
            <pc:sldMk cId="2252657781" sldId="290"/>
            <ac:spMk id="15" creationId="{57F6BDD4-E066-4008-8011-6CC31AEB4556}"/>
          </ac:spMkLst>
        </pc:spChg>
        <pc:spChg chg="add">
          <ac:chgData name="Carlson, Catie (carlsoc2)" userId="S::carlsoc2@ucmail.uc.edu::58281acd-e206-4922-9b91-e9688b29207e" providerId="AD" clId="Web-{82DEBFE7-7C5B-006A-934E-A6FDA045A939}" dt="2021-06-29T13:42:02.594" v="50"/>
          <ac:spMkLst>
            <pc:docMk/>
            <pc:sldMk cId="2252657781" sldId="290"/>
            <ac:spMk id="16" creationId="{90D01200-0224-43C5-AB38-FB4D16B73FB7}"/>
          </ac:spMkLst>
        </pc:spChg>
        <pc:spChg chg="add del">
          <ac:chgData name="Carlson, Catie (carlsoc2)" userId="S::carlsoc2@ucmail.uc.edu::58281acd-e206-4922-9b91-e9688b29207e" providerId="AD" clId="Web-{82DEBFE7-7C5B-006A-934E-A6FDA045A939}" dt="2021-06-29T13:40:09.232" v="10"/>
          <ac:spMkLst>
            <pc:docMk/>
            <pc:sldMk cId="2252657781" sldId="290"/>
            <ac:spMk id="17" creationId="{2711A8FB-68FC-45FC-B01E-38F809E2D439}"/>
          </ac:spMkLst>
        </pc:spChg>
        <pc:spChg chg="add del">
          <ac:chgData name="Carlson, Catie (carlsoc2)" userId="S::carlsoc2@ucmail.uc.edu::58281acd-e206-4922-9b91-e9688b29207e" providerId="AD" clId="Web-{82DEBFE7-7C5B-006A-934E-A6FDA045A939}" dt="2021-06-29T13:40:09.232" v="10"/>
          <ac:spMkLst>
            <pc:docMk/>
            <pc:sldMk cId="2252657781" sldId="290"/>
            <ac:spMk id="19" creationId="{2A865FE3-5FC9-4049-87CF-30019C46C0F5}"/>
          </ac:spMkLst>
        </pc:spChg>
        <pc:spChg chg="add">
          <ac:chgData name="Carlson, Catie (carlsoc2)" userId="S::carlsoc2@ucmail.uc.edu::58281acd-e206-4922-9b91-e9688b29207e" providerId="AD" clId="Web-{82DEBFE7-7C5B-006A-934E-A6FDA045A939}" dt="2021-06-29T13:42:02.594" v="50"/>
          <ac:spMkLst>
            <pc:docMk/>
            <pc:sldMk cId="2252657781" sldId="290"/>
            <ac:spMk id="21" creationId="{728A44A4-A002-4A88-9FC9-1D0566C97A47}"/>
          </ac:spMkLst>
        </pc:spChg>
        <pc:spChg chg="add">
          <ac:chgData name="Carlson, Catie (carlsoc2)" userId="S::carlsoc2@ucmail.uc.edu::58281acd-e206-4922-9b91-e9688b29207e" providerId="AD" clId="Web-{82DEBFE7-7C5B-006A-934E-A6FDA045A939}" dt="2021-06-29T13:42:02.594" v="50"/>
          <ac:spMkLst>
            <pc:docMk/>
            <pc:sldMk cId="2252657781" sldId="290"/>
            <ac:spMk id="23" creationId="{3E7D5C7B-DD16-401B-85CE-4AAA2A4F5136}"/>
          </ac:spMkLst>
        </pc:spChg>
        <pc:picChg chg="add del">
          <ac:chgData name="Carlson, Catie (carlsoc2)" userId="S::carlsoc2@ucmail.uc.edu::58281acd-e206-4922-9b91-e9688b29207e" providerId="AD" clId="Web-{82DEBFE7-7C5B-006A-934E-A6FDA045A939}" dt="2021-06-29T13:40:09.232" v="10"/>
          <ac:picMkLst>
            <pc:docMk/>
            <pc:sldMk cId="2252657781" sldId="290"/>
            <ac:picMk id="10" creationId="{FC84C2E1-3B52-41B7-BFF2-371756262EEA}"/>
          </ac:picMkLst>
        </pc:picChg>
        <pc:picChg chg="add mod">
          <ac:chgData name="Carlson, Catie (carlsoc2)" userId="S::carlsoc2@ucmail.uc.edu::58281acd-e206-4922-9b91-e9688b29207e" providerId="AD" clId="Web-{82DEBFE7-7C5B-006A-934E-A6FDA045A939}" dt="2021-06-29T13:42:02.594" v="50"/>
          <ac:picMkLst>
            <pc:docMk/>
            <pc:sldMk cId="2252657781" sldId="290"/>
            <ac:picMk id="14" creationId="{7AF66A51-DD06-44F0-AC3F-8ED81A959FC7}"/>
          </ac:picMkLst>
        </pc:picChg>
      </pc:sldChg>
      <pc:sldChg chg="addSp modSp new mod setBg">
        <pc:chgData name="Carlson, Catie (carlsoc2)" userId="S::carlsoc2@ucmail.uc.edu::58281acd-e206-4922-9b91-e9688b29207e" providerId="AD" clId="Web-{82DEBFE7-7C5B-006A-934E-A6FDA045A939}" dt="2021-06-29T14:07:20.975" v="308" actId="20577"/>
        <pc:sldMkLst>
          <pc:docMk/>
          <pc:sldMk cId="3946792559" sldId="291"/>
        </pc:sldMkLst>
        <pc:spChg chg="mod">
          <ac:chgData name="Carlson, Catie (carlsoc2)" userId="S::carlsoc2@ucmail.uc.edu::58281acd-e206-4922-9b91-e9688b29207e" providerId="AD" clId="Web-{82DEBFE7-7C5B-006A-934E-A6FDA045A939}" dt="2021-06-29T14:06:42.708" v="302"/>
          <ac:spMkLst>
            <pc:docMk/>
            <pc:sldMk cId="3946792559" sldId="291"/>
            <ac:spMk id="2" creationId="{1E18041E-684A-4AAE-A0C4-C7B2253A5204}"/>
          </ac:spMkLst>
        </pc:spChg>
        <pc:spChg chg="mod">
          <ac:chgData name="Carlson, Catie (carlsoc2)" userId="S::carlsoc2@ucmail.uc.edu::58281acd-e206-4922-9b91-e9688b29207e" providerId="AD" clId="Web-{82DEBFE7-7C5B-006A-934E-A6FDA045A939}" dt="2021-06-29T14:07:20.975" v="308" actId="20577"/>
          <ac:spMkLst>
            <pc:docMk/>
            <pc:sldMk cId="3946792559" sldId="291"/>
            <ac:spMk id="3" creationId="{4F885269-AFA3-4AFF-9A37-726762CE6DC5}"/>
          </ac:spMkLst>
        </pc:spChg>
        <pc:spChg chg="add">
          <ac:chgData name="Carlson, Catie (carlsoc2)" userId="S::carlsoc2@ucmail.uc.edu::58281acd-e206-4922-9b91-e9688b29207e" providerId="AD" clId="Web-{82DEBFE7-7C5B-006A-934E-A6FDA045A939}" dt="2021-06-29T14:06:42.708" v="302"/>
          <ac:spMkLst>
            <pc:docMk/>
            <pc:sldMk cId="3946792559" sldId="291"/>
            <ac:spMk id="8" creationId="{DAF1966E-FD40-4A4A-B61B-C4DF7FA05F06}"/>
          </ac:spMkLst>
        </pc:spChg>
        <pc:spChg chg="add">
          <ac:chgData name="Carlson, Catie (carlsoc2)" userId="S::carlsoc2@ucmail.uc.edu::58281acd-e206-4922-9b91-e9688b29207e" providerId="AD" clId="Web-{82DEBFE7-7C5B-006A-934E-A6FDA045A939}" dt="2021-06-29T14:06:42.708" v="302"/>
          <ac:spMkLst>
            <pc:docMk/>
            <pc:sldMk cId="3946792559" sldId="291"/>
            <ac:spMk id="10" creationId="{047BFA19-D45E-416B-A404-7AF2F3F27017}"/>
          </ac:spMkLst>
        </pc:spChg>
        <pc:spChg chg="add">
          <ac:chgData name="Carlson, Catie (carlsoc2)" userId="S::carlsoc2@ucmail.uc.edu::58281acd-e206-4922-9b91-e9688b29207e" providerId="AD" clId="Web-{82DEBFE7-7C5B-006A-934E-A6FDA045A939}" dt="2021-06-29T14:06:42.708" v="302"/>
          <ac:spMkLst>
            <pc:docMk/>
            <pc:sldMk cId="3946792559" sldId="291"/>
            <ac:spMk id="12" creationId="{8E0105E7-23DB-4CF2-8258-FF47C7620F6E}"/>
          </ac:spMkLst>
        </pc:spChg>
        <pc:spChg chg="add">
          <ac:chgData name="Carlson, Catie (carlsoc2)" userId="S::carlsoc2@ucmail.uc.edu::58281acd-e206-4922-9b91-e9688b29207e" providerId="AD" clId="Web-{82DEBFE7-7C5B-006A-934E-A6FDA045A939}" dt="2021-06-29T14:06:42.708" v="302"/>
          <ac:spMkLst>
            <pc:docMk/>
            <pc:sldMk cId="3946792559" sldId="291"/>
            <ac:spMk id="14" creationId="{074B4F7D-14B2-478B-8BF5-01E4E0C5D263}"/>
          </ac:spMkLst>
        </pc:spChg>
      </pc:sldChg>
    </pc:docChg>
  </pc:docChgLst>
  <pc:docChgLst>
    <pc:chgData name="Carlson, Catie (carlsoc2)" userId="S::carlsoc2@ucmail.uc.edu::58281acd-e206-4922-9b91-e9688b29207e" providerId="AD" clId="Web-{28337F10-D84C-60D6-0F19-7D1DD1C83DE1}"/>
    <pc:docChg chg="modSld">
      <pc:chgData name="Carlson, Catie (carlsoc2)" userId="S::carlsoc2@ucmail.uc.edu::58281acd-e206-4922-9b91-e9688b29207e" providerId="AD" clId="Web-{28337F10-D84C-60D6-0F19-7D1DD1C83DE1}" dt="2021-09-29T13:32:09.590" v="103" actId="20577"/>
      <pc:docMkLst>
        <pc:docMk/>
      </pc:docMkLst>
      <pc:sldChg chg="modSp">
        <pc:chgData name="Carlson, Catie (carlsoc2)" userId="S::carlsoc2@ucmail.uc.edu::58281acd-e206-4922-9b91-e9688b29207e" providerId="AD" clId="Web-{28337F10-D84C-60D6-0F19-7D1DD1C83DE1}" dt="2021-09-29T13:22:24.522" v="7" actId="20577"/>
        <pc:sldMkLst>
          <pc:docMk/>
          <pc:sldMk cId="2588878801" sldId="268"/>
        </pc:sldMkLst>
        <pc:spChg chg="mod">
          <ac:chgData name="Carlson, Catie (carlsoc2)" userId="S::carlsoc2@ucmail.uc.edu::58281acd-e206-4922-9b91-e9688b29207e" providerId="AD" clId="Web-{28337F10-D84C-60D6-0F19-7D1DD1C83DE1}" dt="2021-09-29T13:22:24.522" v="7" actId="20577"/>
          <ac:spMkLst>
            <pc:docMk/>
            <pc:sldMk cId="2588878801" sldId="268"/>
            <ac:spMk id="3" creationId="{982BB30C-A3E3-43E9-BACE-0F648C7F15C1}"/>
          </ac:spMkLst>
        </pc:spChg>
      </pc:sldChg>
      <pc:sldChg chg="modSp">
        <pc:chgData name="Carlson, Catie (carlsoc2)" userId="S::carlsoc2@ucmail.uc.edu::58281acd-e206-4922-9b91-e9688b29207e" providerId="AD" clId="Web-{28337F10-D84C-60D6-0F19-7D1DD1C83DE1}" dt="2021-09-29T13:32:09.590" v="103" actId="20577"/>
        <pc:sldMkLst>
          <pc:docMk/>
          <pc:sldMk cId="3713431232" sldId="277"/>
        </pc:sldMkLst>
        <pc:spChg chg="mod">
          <ac:chgData name="Carlson, Catie (carlsoc2)" userId="S::carlsoc2@ucmail.uc.edu::58281acd-e206-4922-9b91-e9688b29207e" providerId="AD" clId="Web-{28337F10-D84C-60D6-0F19-7D1DD1C83DE1}" dt="2021-09-29T13:32:09.590" v="103" actId="20577"/>
          <ac:spMkLst>
            <pc:docMk/>
            <pc:sldMk cId="3713431232" sldId="277"/>
            <ac:spMk id="3" creationId="{29870B51-268A-4E49-8135-7BE8903B950B}"/>
          </ac:spMkLst>
        </pc:spChg>
      </pc:sldChg>
      <pc:sldChg chg="modSp">
        <pc:chgData name="Carlson, Catie (carlsoc2)" userId="S::carlsoc2@ucmail.uc.edu::58281acd-e206-4922-9b91-e9688b29207e" providerId="AD" clId="Web-{28337F10-D84C-60D6-0F19-7D1DD1C83DE1}" dt="2021-09-29T13:19:13.568" v="4" actId="20577"/>
        <pc:sldMkLst>
          <pc:docMk/>
          <pc:sldMk cId="1143019158" sldId="279"/>
        </pc:sldMkLst>
        <pc:spChg chg="mod">
          <ac:chgData name="Carlson, Catie (carlsoc2)" userId="S::carlsoc2@ucmail.uc.edu::58281acd-e206-4922-9b91-e9688b29207e" providerId="AD" clId="Web-{28337F10-D84C-60D6-0F19-7D1DD1C83DE1}" dt="2021-09-29T13:19:13.568" v="4" actId="20577"/>
          <ac:spMkLst>
            <pc:docMk/>
            <pc:sldMk cId="1143019158" sldId="279"/>
            <ac:spMk id="4" creationId="{8F8E3A02-ABA4-4242-8351-90DBC0909A8E}"/>
          </ac:spMkLst>
        </pc:spChg>
      </pc:sldChg>
      <pc:sldChg chg="modSp">
        <pc:chgData name="Carlson, Catie (carlsoc2)" userId="S::carlsoc2@ucmail.uc.edu::58281acd-e206-4922-9b91-e9688b29207e" providerId="AD" clId="Web-{28337F10-D84C-60D6-0F19-7D1DD1C83DE1}" dt="2021-09-29T13:23:04.023" v="8" actId="20577"/>
        <pc:sldMkLst>
          <pc:docMk/>
          <pc:sldMk cId="1764817522" sldId="281"/>
        </pc:sldMkLst>
        <pc:spChg chg="mod">
          <ac:chgData name="Carlson, Catie (carlsoc2)" userId="S::carlsoc2@ucmail.uc.edu::58281acd-e206-4922-9b91-e9688b29207e" providerId="AD" clId="Web-{28337F10-D84C-60D6-0F19-7D1DD1C83DE1}" dt="2021-09-29T13:23:04.023" v="8" actId="20577"/>
          <ac:spMkLst>
            <pc:docMk/>
            <pc:sldMk cId="1764817522" sldId="281"/>
            <ac:spMk id="4" creationId="{98111FBC-FC41-4F16-970C-8ED7BC6555D3}"/>
          </ac:spMkLst>
        </pc:spChg>
      </pc:sldChg>
      <pc:sldChg chg="modSp">
        <pc:chgData name="Carlson, Catie (carlsoc2)" userId="S::carlsoc2@ucmail.uc.edu::58281acd-e206-4922-9b91-e9688b29207e" providerId="AD" clId="Web-{28337F10-D84C-60D6-0F19-7D1DD1C83DE1}" dt="2021-09-29T13:19:41.677" v="6" actId="20577"/>
        <pc:sldMkLst>
          <pc:docMk/>
          <pc:sldMk cId="3443671286" sldId="282"/>
        </pc:sldMkLst>
        <pc:spChg chg="mod">
          <ac:chgData name="Carlson, Catie (carlsoc2)" userId="S::carlsoc2@ucmail.uc.edu::58281acd-e206-4922-9b91-e9688b29207e" providerId="AD" clId="Web-{28337F10-D84C-60D6-0F19-7D1DD1C83DE1}" dt="2021-09-29T13:19:41.677" v="6" actId="20577"/>
          <ac:spMkLst>
            <pc:docMk/>
            <pc:sldMk cId="3443671286" sldId="282"/>
            <ac:spMk id="4" creationId="{2995B6D8-3624-4E55-BFFC-26757F9C8BEE}"/>
          </ac:spMkLst>
        </pc:spChg>
      </pc:sldChg>
      <pc:sldChg chg="modSp">
        <pc:chgData name="Carlson, Catie (carlsoc2)" userId="S::carlsoc2@ucmail.uc.edu::58281acd-e206-4922-9b91-e9688b29207e" providerId="AD" clId="Web-{28337F10-D84C-60D6-0F19-7D1DD1C83DE1}" dt="2021-09-29T13:28:35.433" v="86" actId="20577"/>
        <pc:sldMkLst>
          <pc:docMk/>
          <pc:sldMk cId="468989418" sldId="283"/>
        </pc:sldMkLst>
        <pc:spChg chg="mod">
          <ac:chgData name="Carlson, Catie (carlsoc2)" userId="S::carlsoc2@ucmail.uc.edu::58281acd-e206-4922-9b91-e9688b29207e" providerId="AD" clId="Web-{28337F10-D84C-60D6-0F19-7D1DD1C83DE1}" dt="2021-09-29T13:28:35.433" v="86" actId="20577"/>
          <ac:spMkLst>
            <pc:docMk/>
            <pc:sldMk cId="468989418" sldId="283"/>
            <ac:spMk id="3" creationId="{29870B51-268A-4E49-8135-7BE8903B950B}"/>
          </ac:spMkLst>
        </pc:spChg>
        <pc:spChg chg="mod">
          <ac:chgData name="Carlson, Catie (carlsoc2)" userId="S::carlsoc2@ucmail.uc.edu::58281acd-e206-4922-9b91-e9688b29207e" providerId="AD" clId="Web-{28337F10-D84C-60D6-0F19-7D1DD1C83DE1}" dt="2021-09-29T13:19:38.240" v="5" actId="20577"/>
          <ac:spMkLst>
            <pc:docMk/>
            <pc:sldMk cId="468989418" sldId="283"/>
            <ac:spMk id="4" creationId="{C0369D26-55AA-4D2B-85C1-A74FC07462A6}"/>
          </ac:spMkLst>
        </pc:spChg>
      </pc:sldChg>
      <pc:sldChg chg="modSp">
        <pc:chgData name="Carlson, Catie (carlsoc2)" userId="S::carlsoc2@ucmail.uc.edu::58281acd-e206-4922-9b91-e9688b29207e" providerId="AD" clId="Web-{28337F10-D84C-60D6-0F19-7D1DD1C83DE1}" dt="2021-09-29T13:27:56.009" v="85" actId="20577"/>
        <pc:sldMkLst>
          <pc:docMk/>
          <pc:sldMk cId="206557107" sldId="287"/>
        </pc:sldMkLst>
        <pc:spChg chg="mod">
          <ac:chgData name="Carlson, Catie (carlsoc2)" userId="S::carlsoc2@ucmail.uc.edu::58281acd-e206-4922-9b91-e9688b29207e" providerId="AD" clId="Web-{28337F10-D84C-60D6-0F19-7D1DD1C83DE1}" dt="2021-09-29T13:27:56.009" v="85" actId="20577"/>
          <ac:spMkLst>
            <pc:docMk/>
            <pc:sldMk cId="206557107" sldId="287"/>
            <ac:spMk id="2" creationId="{FD46D5F7-A6AF-4CD7-AF1C-0BA8C73652A1}"/>
          </ac:spMkLst>
        </pc:spChg>
      </pc:sldChg>
    </pc:docChg>
  </pc:docChgLst>
  <pc:docChgLst>
    <pc:chgData name="Carlson, Catie (carlsoc2)" userId="S::carlsoc2@ucmail.uc.edu::58281acd-e206-4922-9b91-e9688b29207e" providerId="AD" clId="Web-{43C8BE2D-F3D4-1459-26DB-1158F5D80332}"/>
    <pc:docChg chg="addSld delSld modSld sldOrd modMainMaster">
      <pc:chgData name="Carlson, Catie (carlsoc2)" userId="S::carlsoc2@ucmail.uc.edu::58281acd-e206-4922-9b91-e9688b29207e" providerId="AD" clId="Web-{43C8BE2D-F3D4-1459-26DB-1158F5D80332}" dt="2021-06-22T19:57:51.386" v="438"/>
      <pc:docMkLst>
        <pc:docMk/>
      </pc:docMkLst>
      <pc:sldChg chg="addSp delSp modSp">
        <pc:chgData name="Carlson, Catie (carlsoc2)" userId="S::carlsoc2@ucmail.uc.edu::58281acd-e206-4922-9b91-e9688b29207e" providerId="AD" clId="Web-{43C8BE2D-F3D4-1459-26DB-1158F5D80332}" dt="2021-06-22T19:33:58.908" v="283" actId="20577"/>
        <pc:sldMkLst>
          <pc:docMk/>
          <pc:sldMk cId="109857222" sldId="256"/>
        </pc:sldMkLst>
        <pc:spChg chg="del mod">
          <ac:chgData name="Carlson, Catie (carlsoc2)" userId="S::carlsoc2@ucmail.uc.edu::58281acd-e206-4922-9b91-e9688b29207e" providerId="AD" clId="Web-{43C8BE2D-F3D4-1459-26DB-1158F5D80332}" dt="2021-06-22T19:19:04.128" v="118"/>
          <ac:spMkLst>
            <pc:docMk/>
            <pc:sldMk cId="109857222" sldId="256"/>
            <ac:spMk id="3" creationId="{00000000-0000-0000-0000-000000000000}"/>
          </ac:spMkLst>
        </pc:spChg>
        <pc:spChg chg="add mod">
          <ac:chgData name="Carlson, Catie (carlsoc2)" userId="S::carlsoc2@ucmail.uc.edu::58281acd-e206-4922-9b91-e9688b29207e" providerId="AD" clId="Web-{43C8BE2D-F3D4-1459-26DB-1158F5D80332}" dt="2021-06-22T19:15:58.249" v="77"/>
          <ac:spMkLst>
            <pc:docMk/>
            <pc:sldMk cId="109857222" sldId="256"/>
            <ac:spMk id="4" creationId="{95ACD4A4-2CAB-4EBD-AFB0-21E4ED6ADF01}"/>
          </ac:spMkLst>
        </pc:spChg>
        <pc:spChg chg="add mod">
          <ac:chgData name="Carlson, Catie (carlsoc2)" userId="S::carlsoc2@ucmail.uc.edu::58281acd-e206-4922-9b91-e9688b29207e" providerId="AD" clId="Web-{43C8BE2D-F3D4-1459-26DB-1158F5D80332}" dt="2021-06-22T19:33:58.908" v="283" actId="20577"/>
          <ac:spMkLst>
            <pc:docMk/>
            <pc:sldMk cId="109857222" sldId="256"/>
            <ac:spMk id="9" creationId="{C0124145-767E-4652-93AE-925EDE84206D}"/>
          </ac:spMkLst>
        </pc:spChg>
        <pc:spChg chg="add mod">
          <ac:chgData name="Carlson, Catie (carlsoc2)" userId="S::carlsoc2@ucmail.uc.edu::58281acd-e206-4922-9b91-e9688b29207e" providerId="AD" clId="Web-{43C8BE2D-F3D4-1459-26DB-1158F5D80332}" dt="2021-06-22T19:18:14.955" v="105" actId="20577"/>
          <ac:spMkLst>
            <pc:docMk/>
            <pc:sldMk cId="109857222" sldId="256"/>
            <ac:spMk id="10" creationId="{B30F302E-89EA-4CC1-B573-6C2EE6744851}"/>
          </ac:spMkLst>
        </pc:spChg>
        <pc:spChg chg="add del">
          <ac:chgData name="Carlson, Catie (carlsoc2)" userId="S::carlsoc2@ucmail.uc.edu::58281acd-e206-4922-9b91-e9688b29207e" providerId="AD" clId="Web-{43C8BE2D-F3D4-1459-26DB-1158F5D80332}" dt="2021-06-22T19:33:34.361" v="254"/>
          <ac:spMkLst>
            <pc:docMk/>
            <pc:sldMk cId="109857222" sldId="256"/>
            <ac:spMk id="12" creationId="{B1567A29-0A50-423A-900C-E53F634DD4AE}"/>
          </ac:spMkLst>
        </pc:spChg>
        <pc:picChg chg="mod">
          <ac:chgData name="Carlson, Catie (carlsoc2)" userId="S::carlsoc2@ucmail.uc.edu::58281acd-e206-4922-9b91-e9688b29207e" providerId="AD" clId="Web-{43C8BE2D-F3D4-1459-26DB-1158F5D80332}" dt="2021-06-22T19:19:00.972" v="117" actId="1076"/>
          <ac:picMkLst>
            <pc:docMk/>
            <pc:sldMk cId="109857222" sldId="256"/>
            <ac:picMk id="7" creationId="{F8D1F4B0-241C-491B-B511-62E8B322635A}"/>
          </ac:picMkLst>
        </pc:picChg>
      </pc:sldChg>
      <pc:sldChg chg="addSp delSp modSp new">
        <pc:chgData name="Carlson, Catie (carlsoc2)" userId="S::carlsoc2@ucmail.uc.edu::58281acd-e206-4922-9b91-e9688b29207e" providerId="AD" clId="Web-{43C8BE2D-F3D4-1459-26DB-1158F5D80332}" dt="2021-06-22T19:53:39.866" v="403" actId="20577"/>
        <pc:sldMkLst>
          <pc:docMk/>
          <pc:sldMk cId="2332528449" sldId="257"/>
        </pc:sldMkLst>
        <pc:spChg chg="mod">
          <ac:chgData name="Carlson, Catie (carlsoc2)" userId="S::carlsoc2@ucmail.uc.edu::58281acd-e206-4922-9b91-e9688b29207e" providerId="AD" clId="Web-{43C8BE2D-F3D4-1459-26DB-1158F5D80332}" dt="2021-06-22T19:53:39.866" v="403" actId="20577"/>
          <ac:spMkLst>
            <pc:docMk/>
            <pc:sldMk cId="2332528449" sldId="257"/>
            <ac:spMk id="2" creationId="{9B19DBA2-0410-418D-B411-5E6FC5373AA8}"/>
          </ac:spMkLst>
        </pc:spChg>
        <pc:spChg chg="add del mod">
          <ac:chgData name="Carlson, Catie (carlsoc2)" userId="S::carlsoc2@ucmail.uc.edu::58281acd-e206-4922-9b91-e9688b29207e" providerId="AD" clId="Web-{43C8BE2D-F3D4-1459-26DB-1158F5D80332}" dt="2021-06-22T19:18:19.549" v="106" actId="20577"/>
          <ac:spMkLst>
            <pc:docMk/>
            <pc:sldMk cId="2332528449" sldId="257"/>
            <ac:spMk id="4" creationId="{EA89F3EA-9348-45CF-BC69-80B37BA14923}"/>
          </ac:spMkLst>
        </pc:spChg>
        <pc:spChg chg="add del mod">
          <ac:chgData name="Carlson, Catie (carlsoc2)" userId="S::carlsoc2@ucmail.uc.edu::58281acd-e206-4922-9b91-e9688b29207e" providerId="AD" clId="Web-{43C8BE2D-F3D4-1459-26DB-1158F5D80332}" dt="2021-06-22T19:17:38.267" v="95"/>
          <ac:spMkLst>
            <pc:docMk/>
            <pc:sldMk cId="2332528449" sldId="257"/>
            <ac:spMk id="5" creationId="{E9E15DE8-3047-4DB3-A1E0-C2DD9B73486E}"/>
          </ac:spMkLst>
        </pc:spChg>
      </pc:sldChg>
      <pc:sldChg chg="addSp delSp modSp new">
        <pc:chgData name="Carlson, Catie (carlsoc2)" userId="S::carlsoc2@ucmail.uc.edu::58281acd-e206-4922-9b91-e9688b29207e" providerId="AD" clId="Web-{43C8BE2D-F3D4-1459-26DB-1158F5D80332}" dt="2021-06-22T19:39:40.071" v="286"/>
        <pc:sldMkLst>
          <pc:docMk/>
          <pc:sldMk cId="223191074" sldId="258"/>
        </pc:sldMkLst>
        <pc:spChg chg="mod">
          <ac:chgData name="Carlson, Catie (carlsoc2)" userId="S::carlsoc2@ucmail.uc.edu::58281acd-e206-4922-9b91-e9688b29207e" providerId="AD" clId="Web-{43C8BE2D-F3D4-1459-26DB-1158F5D80332}" dt="2021-06-22T19:12:18.074" v="12" actId="20577"/>
          <ac:spMkLst>
            <pc:docMk/>
            <pc:sldMk cId="223191074" sldId="258"/>
            <ac:spMk id="2" creationId="{5CC5C6B0-98DE-4243-984D-311500225CA1}"/>
          </ac:spMkLst>
        </pc:spChg>
        <pc:spChg chg="add del mod">
          <ac:chgData name="Carlson, Catie (carlsoc2)" userId="S::carlsoc2@ucmail.uc.edu::58281acd-e206-4922-9b91-e9688b29207e" providerId="AD" clId="Web-{43C8BE2D-F3D4-1459-26DB-1158F5D80332}" dt="2021-06-22T19:17:49.376" v="100"/>
          <ac:spMkLst>
            <pc:docMk/>
            <pc:sldMk cId="223191074" sldId="258"/>
            <ac:spMk id="4" creationId="{E390ACCF-06A9-46FA-8D13-1EB62363FA8E}"/>
          </ac:spMkLst>
        </pc:spChg>
        <pc:spChg chg="add mod">
          <ac:chgData name="Carlson, Catie (carlsoc2)" userId="S::carlsoc2@ucmail.uc.edu::58281acd-e206-4922-9b91-e9688b29207e" providerId="AD" clId="Web-{43C8BE2D-F3D4-1459-26DB-1158F5D80332}" dt="2021-06-22T19:39:40.071" v="286"/>
          <ac:spMkLst>
            <pc:docMk/>
            <pc:sldMk cId="223191074" sldId="258"/>
            <ac:spMk id="5" creationId="{B30F302E-89EA-4CC1-B573-6C2EE6744851}"/>
          </ac:spMkLst>
        </pc:spChg>
      </pc:sldChg>
      <pc:sldChg chg="addSp delSp modSp new mod setBg">
        <pc:chgData name="Carlson, Catie (carlsoc2)" userId="S::carlsoc2@ucmail.uc.edu::58281acd-e206-4922-9b91-e9688b29207e" providerId="AD" clId="Web-{43C8BE2D-F3D4-1459-26DB-1158F5D80332}" dt="2021-06-22T19:56:04.431" v="434" actId="20577"/>
        <pc:sldMkLst>
          <pc:docMk/>
          <pc:sldMk cId="3405654092" sldId="259"/>
        </pc:sldMkLst>
        <pc:spChg chg="mod">
          <ac:chgData name="Carlson, Catie (carlsoc2)" userId="S::carlsoc2@ucmail.uc.edu::58281acd-e206-4922-9b91-e9688b29207e" providerId="AD" clId="Web-{43C8BE2D-F3D4-1459-26DB-1158F5D80332}" dt="2021-06-22T19:42:39.886" v="303" actId="20577"/>
          <ac:spMkLst>
            <pc:docMk/>
            <pc:sldMk cId="3405654092" sldId="259"/>
            <ac:spMk id="2" creationId="{4E504A89-D877-44A3-A2FD-341219D76850}"/>
          </ac:spMkLst>
        </pc:spChg>
        <pc:spChg chg="del mod">
          <ac:chgData name="Carlson, Catie (carlsoc2)" userId="S::carlsoc2@ucmail.uc.edu::58281acd-e206-4922-9b91-e9688b29207e" providerId="AD" clId="Web-{43C8BE2D-F3D4-1459-26DB-1158F5D80332}" dt="2021-06-22T19:41:51.369" v="294"/>
          <ac:spMkLst>
            <pc:docMk/>
            <pc:sldMk cId="3405654092" sldId="259"/>
            <ac:spMk id="3" creationId="{AC084226-A640-4700-BB17-83641AE13F78}"/>
          </ac:spMkLst>
        </pc:spChg>
        <pc:spChg chg="add del mod">
          <ac:chgData name="Carlson, Catie (carlsoc2)" userId="S::carlsoc2@ucmail.uc.edu::58281acd-e206-4922-9b91-e9688b29207e" providerId="AD" clId="Web-{43C8BE2D-F3D4-1459-26DB-1158F5D80332}" dt="2021-06-22T19:17:53.189" v="102"/>
          <ac:spMkLst>
            <pc:docMk/>
            <pc:sldMk cId="3405654092" sldId="259"/>
            <ac:spMk id="4" creationId="{387AEB4D-E153-4F2C-8511-2D3D2BCAFB1A}"/>
          </ac:spMkLst>
        </pc:spChg>
        <pc:spChg chg="add mod">
          <ac:chgData name="Carlson, Catie (carlsoc2)" userId="S::carlsoc2@ucmail.uc.edu::58281acd-e206-4922-9b91-e9688b29207e" providerId="AD" clId="Web-{43C8BE2D-F3D4-1459-26DB-1158F5D80332}" dt="2021-06-22T19:41:51.369" v="294"/>
          <ac:spMkLst>
            <pc:docMk/>
            <pc:sldMk cId="3405654092" sldId="259"/>
            <ac:spMk id="5" creationId="{B30F302E-89EA-4CC1-B573-6C2EE6744851}"/>
          </ac:spMkLst>
        </pc:spChg>
        <pc:spChg chg="add">
          <ac:chgData name="Carlson, Catie (carlsoc2)" userId="S::carlsoc2@ucmail.uc.edu::58281acd-e206-4922-9b91-e9688b29207e" providerId="AD" clId="Web-{43C8BE2D-F3D4-1459-26DB-1158F5D80332}" dt="2021-06-22T19:41:51.369" v="294"/>
          <ac:spMkLst>
            <pc:docMk/>
            <pc:sldMk cId="3405654092" sldId="259"/>
            <ac:spMk id="11" creationId="{53B021B3-DE93-4AB7-8A18-CF5F1CED88B8}"/>
          </ac:spMkLst>
        </pc:spChg>
        <pc:spChg chg="add">
          <ac:chgData name="Carlson, Catie (carlsoc2)" userId="S::carlsoc2@ucmail.uc.edu::58281acd-e206-4922-9b91-e9688b29207e" providerId="AD" clId="Web-{43C8BE2D-F3D4-1459-26DB-1158F5D80332}" dt="2021-06-22T19:41:51.369" v="294"/>
          <ac:spMkLst>
            <pc:docMk/>
            <pc:sldMk cId="3405654092" sldId="259"/>
            <ac:spMk id="13" creationId="{52D502E5-F6B4-4D58-B4AE-FC466FF15EE8}"/>
          </ac:spMkLst>
        </pc:spChg>
        <pc:spChg chg="add">
          <ac:chgData name="Carlson, Catie (carlsoc2)" userId="S::carlsoc2@ucmail.uc.edu::58281acd-e206-4922-9b91-e9688b29207e" providerId="AD" clId="Web-{43C8BE2D-F3D4-1459-26DB-1158F5D80332}" dt="2021-06-22T19:41:51.369" v="294"/>
          <ac:spMkLst>
            <pc:docMk/>
            <pc:sldMk cId="3405654092" sldId="259"/>
            <ac:spMk id="15" creationId="{9DECDBF4-02B6-4BB4-B65B-B8107AD6A9E8}"/>
          </ac:spMkLst>
        </pc:spChg>
        <pc:spChg chg="add mod">
          <ac:chgData name="Carlson, Catie (carlsoc2)" userId="S::carlsoc2@ucmail.uc.edu::58281acd-e206-4922-9b91-e9688b29207e" providerId="AD" clId="Web-{43C8BE2D-F3D4-1459-26DB-1158F5D80332}" dt="2021-06-22T19:45:19.185" v="319" actId="20577"/>
          <ac:spMkLst>
            <pc:docMk/>
            <pc:sldMk cId="3405654092" sldId="259"/>
            <ac:spMk id="101" creationId="{7F2B1938-92D4-45EE-8BC0-F2D9CAFC0F5E}"/>
          </ac:spMkLst>
        </pc:spChg>
        <pc:graphicFrameChg chg="add modGraphic">
          <ac:chgData name="Carlson, Catie (carlsoc2)" userId="S::carlsoc2@ucmail.uc.edu::58281acd-e206-4922-9b91-e9688b29207e" providerId="AD" clId="Web-{43C8BE2D-F3D4-1459-26DB-1158F5D80332}" dt="2021-06-22T19:56:04.431" v="434" actId="20577"/>
          <ac:graphicFrameMkLst>
            <pc:docMk/>
            <pc:sldMk cId="3405654092" sldId="259"/>
            <ac:graphicFrameMk id="7" creationId="{E01B131C-21B2-4EA1-A83C-38A0E32D751C}"/>
          </ac:graphicFrameMkLst>
        </pc:graphicFrameChg>
      </pc:sldChg>
      <pc:sldChg chg="modSp new del mod modClrScheme chgLayout">
        <pc:chgData name="Carlson, Catie (carlsoc2)" userId="S::carlsoc2@ucmail.uc.edu::58281acd-e206-4922-9b91-e9688b29207e" providerId="AD" clId="Web-{43C8BE2D-F3D4-1459-26DB-1158F5D80332}" dt="2021-06-22T19:14:13.967" v="23"/>
        <pc:sldMkLst>
          <pc:docMk/>
          <pc:sldMk cId="1623633429" sldId="260"/>
        </pc:sldMkLst>
        <pc:spChg chg="mod ord">
          <ac:chgData name="Carlson, Catie (carlsoc2)" userId="S::carlsoc2@ucmail.uc.edu::58281acd-e206-4922-9b91-e9688b29207e" providerId="AD" clId="Web-{43C8BE2D-F3D4-1459-26DB-1158F5D80332}" dt="2021-06-22T19:14:08.294" v="22"/>
          <ac:spMkLst>
            <pc:docMk/>
            <pc:sldMk cId="1623633429" sldId="260"/>
            <ac:spMk id="2" creationId="{973A3E4B-284E-40D2-850F-E2984AADE900}"/>
          </ac:spMkLst>
        </pc:spChg>
        <pc:spChg chg="mod ord">
          <ac:chgData name="Carlson, Catie (carlsoc2)" userId="S::carlsoc2@ucmail.uc.edu::58281acd-e206-4922-9b91-e9688b29207e" providerId="AD" clId="Web-{43C8BE2D-F3D4-1459-26DB-1158F5D80332}" dt="2021-06-22T19:14:08.294" v="22"/>
          <ac:spMkLst>
            <pc:docMk/>
            <pc:sldMk cId="1623633429" sldId="260"/>
            <ac:spMk id="3" creationId="{5BD1B774-58C5-4FDB-A9E6-5A0465608041}"/>
          </ac:spMkLst>
        </pc:spChg>
      </pc:sldChg>
      <pc:sldChg chg="addSp modSp add mod ord replId setBg">
        <pc:chgData name="Carlson, Catie (carlsoc2)" userId="S::carlsoc2@ucmail.uc.edu::58281acd-e206-4922-9b91-e9688b29207e" providerId="AD" clId="Web-{43C8BE2D-F3D4-1459-26DB-1158F5D80332}" dt="2021-06-22T19:22:23.662" v="160"/>
        <pc:sldMkLst>
          <pc:docMk/>
          <pc:sldMk cId="1877633615" sldId="260"/>
        </pc:sldMkLst>
        <pc:spChg chg="mod">
          <ac:chgData name="Carlson, Catie (carlsoc2)" userId="S::carlsoc2@ucmail.uc.edu::58281acd-e206-4922-9b91-e9688b29207e" providerId="AD" clId="Web-{43C8BE2D-F3D4-1459-26DB-1158F5D80332}" dt="2021-06-22T19:22:00.099" v="159" actId="14100"/>
          <ac:spMkLst>
            <pc:docMk/>
            <pc:sldMk cId="1877633615" sldId="260"/>
            <ac:spMk id="2" creationId="{00000000-0000-0000-0000-000000000000}"/>
          </ac:spMkLst>
        </pc:spChg>
        <pc:spChg chg="mod">
          <ac:chgData name="Carlson, Catie (carlsoc2)" userId="S::carlsoc2@ucmail.uc.edu::58281acd-e206-4922-9b91-e9688b29207e" providerId="AD" clId="Web-{43C8BE2D-F3D4-1459-26DB-1158F5D80332}" dt="2021-06-22T19:19:47.394" v="142" actId="20577"/>
          <ac:spMkLst>
            <pc:docMk/>
            <pc:sldMk cId="1877633615" sldId="260"/>
            <ac:spMk id="3" creationId="{00000000-0000-0000-0000-000000000000}"/>
          </ac:spMkLst>
        </pc:spChg>
        <pc:spChg chg="add mod">
          <ac:chgData name="Carlson, Catie (carlsoc2)" userId="S::carlsoc2@ucmail.uc.edu::58281acd-e206-4922-9b91-e9688b29207e" providerId="AD" clId="Web-{43C8BE2D-F3D4-1459-26DB-1158F5D80332}" dt="2021-06-22T19:15:53.421" v="76"/>
          <ac:spMkLst>
            <pc:docMk/>
            <pc:sldMk cId="1877633615" sldId="260"/>
            <ac:spMk id="4" creationId="{8DA2068F-8787-401C-A3E2-FDAE232AEC0B}"/>
          </ac:spMkLst>
        </pc:spChg>
        <pc:spChg chg="add mod">
          <ac:chgData name="Carlson, Catie (carlsoc2)" userId="S::carlsoc2@ucmail.uc.edu::58281acd-e206-4922-9b91-e9688b29207e" providerId="AD" clId="Web-{43C8BE2D-F3D4-1459-26DB-1158F5D80332}" dt="2021-06-22T19:18:53.690" v="116" actId="20577"/>
          <ac:spMkLst>
            <pc:docMk/>
            <pc:sldMk cId="1877633615" sldId="260"/>
            <ac:spMk id="10" creationId="{B30F302E-89EA-4CC1-B573-6C2EE6744851}"/>
          </ac:spMkLst>
        </pc:spChg>
        <pc:picChg chg="mod">
          <ac:chgData name="Carlson, Catie (carlsoc2)" userId="S::carlsoc2@ucmail.uc.edu::58281acd-e206-4922-9b91-e9688b29207e" providerId="AD" clId="Web-{43C8BE2D-F3D4-1459-26DB-1158F5D80332}" dt="2021-06-22T19:18:50.799" v="115" actId="1076"/>
          <ac:picMkLst>
            <pc:docMk/>
            <pc:sldMk cId="1877633615" sldId="260"/>
            <ac:picMk id="7" creationId="{F8D1F4B0-241C-491B-B511-62E8B322635A}"/>
          </ac:picMkLst>
        </pc:picChg>
        <pc:picChg chg="add mod">
          <ac:chgData name="Carlson, Catie (carlsoc2)" userId="S::carlsoc2@ucmail.uc.edu::58281acd-e206-4922-9b91-e9688b29207e" providerId="AD" clId="Web-{43C8BE2D-F3D4-1459-26DB-1158F5D80332}" dt="2021-06-22T19:22:23.662" v="160"/>
          <ac:picMkLst>
            <pc:docMk/>
            <pc:sldMk cId="1877633615" sldId="260"/>
            <ac:picMk id="9" creationId="{142C642A-F49D-4B00-A7F1-99D991C8E7FB}"/>
          </ac:picMkLst>
        </pc:picChg>
      </pc:sldChg>
      <pc:sldChg chg="addSp delSp modSp new mod setBg">
        <pc:chgData name="Carlson, Catie (carlsoc2)" userId="S::carlsoc2@ucmail.uc.edu::58281acd-e206-4922-9b91-e9688b29207e" providerId="AD" clId="Web-{43C8BE2D-F3D4-1459-26DB-1158F5D80332}" dt="2021-06-22T19:53:04.256" v="392" actId="20577"/>
        <pc:sldMkLst>
          <pc:docMk/>
          <pc:sldMk cId="491318057" sldId="261"/>
        </pc:sldMkLst>
        <pc:spChg chg="mod">
          <ac:chgData name="Carlson, Catie (carlsoc2)" userId="S::carlsoc2@ucmail.uc.edu::58281acd-e206-4922-9b91-e9688b29207e" providerId="AD" clId="Web-{43C8BE2D-F3D4-1459-26DB-1158F5D80332}" dt="2021-06-22T19:53:04.256" v="392" actId="20577"/>
          <ac:spMkLst>
            <pc:docMk/>
            <pc:sldMk cId="491318057" sldId="261"/>
            <ac:spMk id="2" creationId="{6D49D0F9-F1DA-4899-876B-697DF7525B0F}"/>
          </ac:spMkLst>
        </pc:spChg>
        <pc:spChg chg="mod">
          <ac:chgData name="Carlson, Catie (carlsoc2)" userId="S::carlsoc2@ucmail.uc.edu::58281acd-e206-4922-9b91-e9688b29207e" providerId="AD" clId="Web-{43C8BE2D-F3D4-1459-26DB-1158F5D80332}" dt="2021-06-22T19:26:59.542" v="212"/>
          <ac:spMkLst>
            <pc:docMk/>
            <pc:sldMk cId="491318057" sldId="261"/>
            <ac:spMk id="3" creationId="{B0EBC381-3310-45F9-AB7E-E70F4921075C}"/>
          </ac:spMkLst>
        </pc:spChg>
        <pc:spChg chg="del">
          <ac:chgData name="Carlson, Catie (carlsoc2)" userId="S::carlsoc2@ucmail.uc.edu::58281acd-e206-4922-9b91-e9688b29207e" providerId="AD" clId="Web-{43C8BE2D-F3D4-1459-26DB-1158F5D80332}" dt="2021-06-22T19:25:49.322" v="209"/>
          <ac:spMkLst>
            <pc:docMk/>
            <pc:sldMk cId="491318057" sldId="261"/>
            <ac:spMk id="4" creationId="{D6B6AC35-7662-45B9-8FC7-942D5E00EDC1}"/>
          </ac:spMkLst>
        </pc:spChg>
        <pc:spChg chg="add del">
          <ac:chgData name="Carlson, Catie (carlsoc2)" userId="S::carlsoc2@ucmail.uc.edu::58281acd-e206-4922-9b91-e9688b29207e" providerId="AD" clId="Web-{43C8BE2D-F3D4-1459-26DB-1158F5D80332}" dt="2021-06-22T19:26:59.542" v="212"/>
          <ac:spMkLst>
            <pc:docMk/>
            <pc:sldMk cId="491318057" sldId="261"/>
            <ac:spMk id="6" creationId="{760D432A-04D6-4DCF-A4D0-176EB1D08197}"/>
          </ac:spMkLst>
        </pc:spChg>
        <pc:spChg chg="add del">
          <ac:chgData name="Carlson, Catie (carlsoc2)" userId="S::carlsoc2@ucmail.uc.edu::58281acd-e206-4922-9b91-e9688b29207e" providerId="AD" clId="Web-{43C8BE2D-F3D4-1459-26DB-1158F5D80332}" dt="2021-06-22T19:26:59.542" v="212"/>
          <ac:spMkLst>
            <pc:docMk/>
            <pc:sldMk cId="491318057" sldId="261"/>
            <ac:spMk id="12" creationId="{8D06CE56-3881-4ADA-8CEF-D18B02C242A3}"/>
          </ac:spMkLst>
        </pc:spChg>
        <pc:spChg chg="add del">
          <ac:chgData name="Carlson, Catie (carlsoc2)" userId="S::carlsoc2@ucmail.uc.edu::58281acd-e206-4922-9b91-e9688b29207e" providerId="AD" clId="Web-{43C8BE2D-F3D4-1459-26DB-1158F5D80332}" dt="2021-06-22T19:26:59.542" v="212"/>
          <ac:spMkLst>
            <pc:docMk/>
            <pc:sldMk cId="491318057" sldId="261"/>
            <ac:spMk id="14" creationId="{79F3C543-62EC-4433-9C93-A2CD8764E9B4}"/>
          </ac:spMkLst>
        </pc:spChg>
        <pc:spChg chg="add del">
          <ac:chgData name="Carlson, Catie (carlsoc2)" userId="S::carlsoc2@ucmail.uc.edu::58281acd-e206-4922-9b91-e9688b29207e" providerId="AD" clId="Web-{43C8BE2D-F3D4-1459-26DB-1158F5D80332}" dt="2021-06-22T19:26:59.542" v="212"/>
          <ac:spMkLst>
            <pc:docMk/>
            <pc:sldMk cId="491318057" sldId="261"/>
            <ac:spMk id="16" creationId="{007891EC-4501-44ED-A8C8-B11B6DB767AB}"/>
          </ac:spMkLst>
        </pc:spChg>
        <pc:picChg chg="add del">
          <ac:chgData name="Carlson, Catie (carlsoc2)" userId="S::carlsoc2@ucmail.uc.edu::58281acd-e206-4922-9b91-e9688b29207e" providerId="AD" clId="Web-{43C8BE2D-F3D4-1459-26DB-1158F5D80332}" dt="2021-06-22T19:26:59.542" v="212"/>
          <ac:picMkLst>
            <pc:docMk/>
            <pc:sldMk cId="491318057" sldId="261"/>
            <ac:picMk id="8" creationId="{5B1F9DE6-DDD6-489B-8FEC-858C6F45B182}"/>
          </ac:picMkLst>
        </pc:picChg>
        <pc:cxnChg chg="add del">
          <ac:chgData name="Carlson, Catie (carlsoc2)" userId="S::carlsoc2@ucmail.uc.edu::58281acd-e206-4922-9b91-e9688b29207e" providerId="AD" clId="Web-{43C8BE2D-F3D4-1459-26DB-1158F5D80332}" dt="2021-06-22T19:26:59.542" v="212"/>
          <ac:cxnSpMkLst>
            <pc:docMk/>
            <pc:sldMk cId="491318057" sldId="261"/>
            <ac:cxnSpMk id="18" creationId="{34E5597F-CE67-4085-9548-E6A8036DA3BB}"/>
          </ac:cxnSpMkLst>
        </pc:cxnChg>
      </pc:sldChg>
      <pc:sldChg chg="addSp delSp modSp new">
        <pc:chgData name="Carlson, Catie (carlsoc2)" userId="S::carlsoc2@ucmail.uc.edu::58281acd-e206-4922-9b91-e9688b29207e" providerId="AD" clId="Web-{43C8BE2D-F3D4-1459-26DB-1158F5D80332}" dt="2021-06-22T19:25:44.822" v="208"/>
        <pc:sldMkLst>
          <pc:docMk/>
          <pc:sldMk cId="3994248196" sldId="262"/>
        </pc:sldMkLst>
        <pc:spChg chg="mod">
          <ac:chgData name="Carlson, Catie (carlsoc2)" userId="S::carlsoc2@ucmail.uc.edu::58281acd-e206-4922-9b91-e9688b29207e" providerId="AD" clId="Web-{43C8BE2D-F3D4-1459-26DB-1158F5D80332}" dt="2021-06-22T19:24:00.383" v="170" actId="20577"/>
          <ac:spMkLst>
            <pc:docMk/>
            <pc:sldMk cId="3994248196" sldId="262"/>
            <ac:spMk id="2" creationId="{FD46D5F7-A6AF-4CD7-AF1C-0BA8C73652A1}"/>
          </ac:spMkLst>
        </pc:spChg>
        <pc:spChg chg="del">
          <ac:chgData name="Carlson, Catie (carlsoc2)" userId="S::carlsoc2@ucmail.uc.edu::58281acd-e206-4922-9b91-e9688b29207e" providerId="AD" clId="Web-{43C8BE2D-F3D4-1459-26DB-1158F5D80332}" dt="2021-06-22T19:25:44.587" v="207"/>
          <ac:spMkLst>
            <pc:docMk/>
            <pc:sldMk cId="3994248196" sldId="262"/>
            <ac:spMk id="4" creationId="{C21103A9-B89E-4AA3-B956-3C68E624BAA2}"/>
          </ac:spMkLst>
        </pc:spChg>
        <pc:spChg chg="add">
          <ac:chgData name="Carlson, Catie (carlsoc2)" userId="S::carlsoc2@ucmail.uc.edu::58281acd-e206-4922-9b91-e9688b29207e" providerId="AD" clId="Web-{43C8BE2D-F3D4-1459-26DB-1158F5D80332}" dt="2021-06-22T19:25:44.822" v="208"/>
          <ac:spMkLst>
            <pc:docMk/>
            <pc:sldMk cId="3994248196" sldId="262"/>
            <ac:spMk id="6" creationId="{047B5E72-FFAB-4D5B-B7E1-3292B291D40C}"/>
          </ac:spMkLst>
        </pc:spChg>
      </pc:sldChg>
      <pc:sldChg chg="addSp delSp modSp new">
        <pc:chgData name="Carlson, Catie (carlsoc2)" userId="S::carlsoc2@ucmail.uc.edu::58281acd-e206-4922-9b91-e9688b29207e" providerId="AD" clId="Web-{43C8BE2D-F3D4-1459-26DB-1158F5D80332}" dt="2021-06-22T19:25:40.291" v="206"/>
        <pc:sldMkLst>
          <pc:docMk/>
          <pc:sldMk cId="469936166" sldId="263"/>
        </pc:sldMkLst>
        <pc:spChg chg="mod">
          <ac:chgData name="Carlson, Catie (carlsoc2)" userId="S::carlsoc2@ucmail.uc.edu::58281acd-e206-4922-9b91-e9688b29207e" providerId="AD" clId="Web-{43C8BE2D-F3D4-1459-26DB-1158F5D80332}" dt="2021-06-22T19:24:09.086" v="173" actId="20577"/>
          <ac:spMkLst>
            <pc:docMk/>
            <pc:sldMk cId="469936166" sldId="263"/>
            <ac:spMk id="2" creationId="{3CB598A3-D1BD-4366-B0E3-F212C6A24985}"/>
          </ac:spMkLst>
        </pc:spChg>
        <pc:spChg chg="del">
          <ac:chgData name="Carlson, Catie (carlsoc2)" userId="S::carlsoc2@ucmail.uc.edu::58281acd-e206-4922-9b91-e9688b29207e" providerId="AD" clId="Web-{43C8BE2D-F3D4-1459-26DB-1158F5D80332}" dt="2021-06-22T19:25:39.978" v="205"/>
          <ac:spMkLst>
            <pc:docMk/>
            <pc:sldMk cId="469936166" sldId="263"/>
            <ac:spMk id="4" creationId="{988AF1EE-EA70-48AF-935E-ECA2BB47B81D}"/>
          </ac:spMkLst>
        </pc:spChg>
        <pc:spChg chg="add">
          <ac:chgData name="Carlson, Catie (carlsoc2)" userId="S::carlsoc2@ucmail.uc.edu::58281acd-e206-4922-9b91-e9688b29207e" providerId="AD" clId="Web-{43C8BE2D-F3D4-1459-26DB-1158F5D80332}" dt="2021-06-22T19:25:40.291" v="206"/>
          <ac:spMkLst>
            <pc:docMk/>
            <pc:sldMk cId="469936166" sldId="263"/>
            <ac:spMk id="6" creationId="{A4555C8E-D6D2-430D-BCB2-E1179F826F5A}"/>
          </ac:spMkLst>
        </pc:spChg>
      </pc:sldChg>
      <pc:sldChg chg="addSp delSp modSp new">
        <pc:chgData name="Carlson, Catie (carlsoc2)" userId="S::carlsoc2@ucmail.uc.edu::58281acd-e206-4922-9b91-e9688b29207e" providerId="AD" clId="Web-{43C8BE2D-F3D4-1459-26DB-1158F5D80332}" dt="2021-06-22T19:25:33.306" v="204"/>
        <pc:sldMkLst>
          <pc:docMk/>
          <pc:sldMk cId="2091081332" sldId="264"/>
        </pc:sldMkLst>
        <pc:spChg chg="mod">
          <ac:chgData name="Carlson, Catie (carlsoc2)" userId="S::carlsoc2@ucmail.uc.edu::58281acd-e206-4922-9b91-e9688b29207e" providerId="AD" clId="Web-{43C8BE2D-F3D4-1459-26DB-1158F5D80332}" dt="2021-06-22T19:24:14.555" v="175" actId="20577"/>
          <ac:spMkLst>
            <pc:docMk/>
            <pc:sldMk cId="2091081332" sldId="264"/>
            <ac:spMk id="2" creationId="{19FD416E-82AD-42B3-AC63-EAA6E2E02495}"/>
          </ac:spMkLst>
        </pc:spChg>
        <pc:spChg chg="del">
          <ac:chgData name="Carlson, Catie (carlsoc2)" userId="S::carlsoc2@ucmail.uc.edu::58281acd-e206-4922-9b91-e9688b29207e" providerId="AD" clId="Web-{43C8BE2D-F3D4-1459-26DB-1158F5D80332}" dt="2021-06-22T19:25:33.040" v="203"/>
          <ac:spMkLst>
            <pc:docMk/>
            <pc:sldMk cId="2091081332" sldId="264"/>
            <ac:spMk id="4" creationId="{71666B4D-1D30-4D34-AD6B-B4DEBBC15945}"/>
          </ac:spMkLst>
        </pc:spChg>
        <pc:spChg chg="add">
          <ac:chgData name="Carlson, Catie (carlsoc2)" userId="S::carlsoc2@ucmail.uc.edu::58281acd-e206-4922-9b91-e9688b29207e" providerId="AD" clId="Web-{43C8BE2D-F3D4-1459-26DB-1158F5D80332}" dt="2021-06-22T19:25:33.306" v="204"/>
          <ac:spMkLst>
            <pc:docMk/>
            <pc:sldMk cId="2091081332" sldId="264"/>
            <ac:spMk id="6" creationId="{9C8B3CF9-B916-42B3-ACF3-4D0453317467}"/>
          </ac:spMkLst>
        </pc:spChg>
      </pc:sldChg>
      <pc:sldChg chg="addSp delSp modSp new">
        <pc:chgData name="Carlson, Catie (carlsoc2)" userId="S::carlsoc2@ucmail.uc.edu::58281acd-e206-4922-9b91-e9688b29207e" providerId="AD" clId="Web-{43C8BE2D-F3D4-1459-26DB-1158F5D80332}" dt="2021-06-22T19:25:26.212" v="202"/>
        <pc:sldMkLst>
          <pc:docMk/>
          <pc:sldMk cId="3887103246" sldId="265"/>
        </pc:sldMkLst>
        <pc:spChg chg="mod">
          <ac:chgData name="Carlson, Catie (carlsoc2)" userId="S::carlsoc2@ucmail.uc.edu::58281acd-e206-4922-9b91-e9688b29207e" providerId="AD" clId="Web-{43C8BE2D-F3D4-1459-26DB-1158F5D80332}" dt="2021-06-22T19:24:36.618" v="182" actId="20577"/>
          <ac:spMkLst>
            <pc:docMk/>
            <pc:sldMk cId="3887103246" sldId="265"/>
            <ac:spMk id="2" creationId="{403F2023-303B-433D-A0ED-57E0BC61E222}"/>
          </ac:spMkLst>
        </pc:spChg>
        <pc:spChg chg="del">
          <ac:chgData name="Carlson, Catie (carlsoc2)" userId="S::carlsoc2@ucmail.uc.edu::58281acd-e206-4922-9b91-e9688b29207e" providerId="AD" clId="Web-{43C8BE2D-F3D4-1459-26DB-1158F5D80332}" dt="2021-06-22T19:25:25.962" v="201"/>
          <ac:spMkLst>
            <pc:docMk/>
            <pc:sldMk cId="3887103246" sldId="265"/>
            <ac:spMk id="4" creationId="{509F65DC-A621-4487-87D5-CD29640B2544}"/>
          </ac:spMkLst>
        </pc:spChg>
        <pc:spChg chg="add">
          <ac:chgData name="Carlson, Catie (carlsoc2)" userId="S::carlsoc2@ucmail.uc.edu::58281acd-e206-4922-9b91-e9688b29207e" providerId="AD" clId="Web-{43C8BE2D-F3D4-1459-26DB-1158F5D80332}" dt="2021-06-22T19:25:26.212" v="202"/>
          <ac:spMkLst>
            <pc:docMk/>
            <pc:sldMk cId="3887103246" sldId="265"/>
            <ac:spMk id="6" creationId="{AC085DE1-B4B6-4DA5-9667-4F8E1F991291}"/>
          </ac:spMkLst>
        </pc:spChg>
      </pc:sldChg>
      <pc:sldChg chg="addSp delSp modSp new del">
        <pc:chgData name="Carlson, Catie (carlsoc2)" userId="S::carlsoc2@ucmail.uc.edu::58281acd-e206-4922-9b91-e9688b29207e" providerId="AD" clId="Web-{43C8BE2D-F3D4-1459-26DB-1158F5D80332}" dt="2021-06-22T19:51:07.566" v="370"/>
        <pc:sldMkLst>
          <pc:docMk/>
          <pc:sldMk cId="797530661" sldId="266"/>
        </pc:sldMkLst>
        <pc:spChg chg="mod">
          <ac:chgData name="Carlson, Catie (carlsoc2)" userId="S::carlsoc2@ucmail.uc.edu::58281acd-e206-4922-9b91-e9688b29207e" providerId="AD" clId="Web-{43C8BE2D-F3D4-1459-26DB-1158F5D80332}" dt="2021-06-22T19:24:49.837" v="193" actId="20577"/>
          <ac:spMkLst>
            <pc:docMk/>
            <pc:sldMk cId="797530661" sldId="266"/>
            <ac:spMk id="2" creationId="{8BD1F4FA-9188-4C22-956D-65F2575A92B1}"/>
          </ac:spMkLst>
        </pc:spChg>
        <pc:spChg chg="del mod">
          <ac:chgData name="Carlson, Catie (carlsoc2)" userId="S::carlsoc2@ucmail.uc.edu::58281acd-e206-4922-9b91-e9688b29207e" providerId="AD" clId="Web-{43C8BE2D-F3D4-1459-26DB-1158F5D80332}" dt="2021-06-22T19:25:20.259" v="199"/>
          <ac:spMkLst>
            <pc:docMk/>
            <pc:sldMk cId="797530661" sldId="266"/>
            <ac:spMk id="4" creationId="{751105E0-EF3E-4B31-88ED-C3CF8757483E}"/>
          </ac:spMkLst>
        </pc:spChg>
        <pc:spChg chg="add">
          <ac:chgData name="Carlson, Catie (carlsoc2)" userId="S::carlsoc2@ucmail.uc.edu::58281acd-e206-4922-9b91-e9688b29207e" providerId="AD" clId="Web-{43C8BE2D-F3D4-1459-26DB-1158F5D80332}" dt="2021-06-22T19:25:20.571" v="200"/>
          <ac:spMkLst>
            <pc:docMk/>
            <pc:sldMk cId="797530661" sldId="266"/>
            <ac:spMk id="6" creationId="{67373424-BC67-43FE-A449-FF4924C12DE3}"/>
          </ac:spMkLst>
        </pc:spChg>
      </pc:sldChg>
      <pc:sldChg chg="addSp delSp modSp new">
        <pc:chgData name="Carlson, Catie (carlsoc2)" userId="S::carlsoc2@ucmail.uc.edu::58281acd-e206-4922-9b91-e9688b29207e" providerId="AD" clId="Web-{43C8BE2D-F3D4-1459-26DB-1158F5D80332}" dt="2021-06-22T19:25:16.415" v="197"/>
        <pc:sldMkLst>
          <pc:docMk/>
          <pc:sldMk cId="2078317536" sldId="267"/>
        </pc:sldMkLst>
        <pc:spChg chg="mod">
          <ac:chgData name="Carlson, Catie (carlsoc2)" userId="S::carlsoc2@ucmail.uc.edu::58281acd-e206-4922-9b91-e9688b29207e" providerId="AD" clId="Web-{43C8BE2D-F3D4-1459-26DB-1158F5D80332}" dt="2021-06-22T19:24:52.915" v="195" actId="20577"/>
          <ac:spMkLst>
            <pc:docMk/>
            <pc:sldMk cId="2078317536" sldId="267"/>
            <ac:spMk id="2" creationId="{DDB7CFD8-3386-460F-AC1C-CF64B9638339}"/>
          </ac:spMkLst>
        </pc:spChg>
        <pc:spChg chg="del">
          <ac:chgData name="Carlson, Catie (carlsoc2)" userId="S::carlsoc2@ucmail.uc.edu::58281acd-e206-4922-9b91-e9688b29207e" providerId="AD" clId="Web-{43C8BE2D-F3D4-1459-26DB-1158F5D80332}" dt="2021-06-22T19:25:15.618" v="196"/>
          <ac:spMkLst>
            <pc:docMk/>
            <pc:sldMk cId="2078317536" sldId="267"/>
            <ac:spMk id="4" creationId="{B2A98520-CE11-42A4-8E5A-4251C0362CF6}"/>
          </ac:spMkLst>
        </pc:spChg>
        <pc:spChg chg="add">
          <ac:chgData name="Carlson, Catie (carlsoc2)" userId="S::carlsoc2@ucmail.uc.edu::58281acd-e206-4922-9b91-e9688b29207e" providerId="AD" clId="Web-{43C8BE2D-F3D4-1459-26DB-1158F5D80332}" dt="2021-06-22T19:25:16.415" v="197"/>
          <ac:spMkLst>
            <pc:docMk/>
            <pc:sldMk cId="2078317536" sldId="267"/>
            <ac:spMk id="6" creationId="{C874EBA7-BD4B-4E63-B370-47AAB8491A76}"/>
          </ac:spMkLst>
        </pc:spChg>
      </pc:sldChg>
      <pc:sldChg chg="addSp delSp modSp new mod setBg addAnim setClrOvrMap">
        <pc:chgData name="Carlson, Catie (carlsoc2)" userId="S::carlsoc2@ucmail.uc.edu::58281acd-e206-4922-9b91-e9688b29207e" providerId="AD" clId="Web-{43C8BE2D-F3D4-1459-26DB-1158F5D80332}" dt="2021-06-22T19:38:33.882" v="285" actId="20577"/>
        <pc:sldMkLst>
          <pc:docMk/>
          <pc:sldMk cId="2588878801" sldId="268"/>
        </pc:sldMkLst>
        <pc:spChg chg="mod">
          <ac:chgData name="Carlson, Catie (carlsoc2)" userId="S::carlsoc2@ucmail.uc.edu::58281acd-e206-4922-9b91-e9688b29207e" providerId="AD" clId="Web-{43C8BE2D-F3D4-1459-26DB-1158F5D80332}" dt="2021-06-22T19:31:04.202" v="250"/>
          <ac:spMkLst>
            <pc:docMk/>
            <pc:sldMk cId="2588878801" sldId="268"/>
            <ac:spMk id="2" creationId="{499B6562-0475-46C5-B31B-326484CA5CBE}"/>
          </ac:spMkLst>
        </pc:spChg>
        <pc:spChg chg="mod">
          <ac:chgData name="Carlson, Catie (carlsoc2)" userId="S::carlsoc2@ucmail.uc.edu::58281acd-e206-4922-9b91-e9688b29207e" providerId="AD" clId="Web-{43C8BE2D-F3D4-1459-26DB-1158F5D80332}" dt="2021-06-22T19:38:33.882" v="285" actId="20577"/>
          <ac:spMkLst>
            <pc:docMk/>
            <pc:sldMk cId="2588878801" sldId="268"/>
            <ac:spMk id="3" creationId="{982BB30C-A3E3-43E9-BACE-0F648C7F15C1}"/>
          </ac:spMkLst>
        </pc:spChg>
        <pc:spChg chg="del mod">
          <ac:chgData name="Carlson, Catie (carlsoc2)" userId="S::carlsoc2@ucmail.uc.edu::58281acd-e206-4922-9b91-e9688b29207e" providerId="AD" clId="Web-{43C8BE2D-F3D4-1459-26DB-1158F5D80332}" dt="2021-06-22T19:30:26.436" v="244"/>
          <ac:spMkLst>
            <pc:docMk/>
            <pc:sldMk cId="2588878801" sldId="268"/>
            <ac:spMk id="4" creationId="{AC431498-73DC-4DC0-AF9B-2D22D8339885}"/>
          </ac:spMkLst>
        </pc:spChg>
        <pc:spChg chg="add mod">
          <ac:chgData name="Carlson, Catie (carlsoc2)" userId="S::carlsoc2@ucmail.uc.edu::58281acd-e206-4922-9b91-e9688b29207e" providerId="AD" clId="Web-{43C8BE2D-F3D4-1459-26DB-1158F5D80332}" dt="2021-06-22T19:31:04.202" v="250"/>
          <ac:spMkLst>
            <pc:docMk/>
            <pc:sldMk cId="2588878801" sldId="268"/>
            <ac:spMk id="5" creationId="{78C1378C-E14F-45E8-9506-5CC04A516113}"/>
          </ac:spMkLst>
        </pc:spChg>
        <pc:spChg chg="add del">
          <ac:chgData name="Carlson, Catie (carlsoc2)" userId="S::carlsoc2@ucmail.uc.edu::58281acd-e206-4922-9b91-e9688b29207e" providerId="AD" clId="Web-{43C8BE2D-F3D4-1459-26DB-1158F5D80332}" dt="2021-06-22T19:31:04.202" v="250"/>
          <ac:spMkLst>
            <pc:docMk/>
            <pc:sldMk cId="2588878801" sldId="268"/>
            <ac:spMk id="10" creationId="{526E0BFB-CDF1-4990-8C11-AC849311E0A8}"/>
          </ac:spMkLst>
        </pc:spChg>
        <pc:spChg chg="add del">
          <ac:chgData name="Carlson, Catie (carlsoc2)" userId="S::carlsoc2@ucmail.uc.edu::58281acd-e206-4922-9b91-e9688b29207e" providerId="AD" clId="Web-{43C8BE2D-F3D4-1459-26DB-1158F5D80332}" dt="2021-06-22T19:31:04.202" v="250"/>
          <ac:spMkLst>
            <pc:docMk/>
            <pc:sldMk cId="2588878801" sldId="268"/>
            <ac:spMk id="12" creationId="{6069A1F8-9BEB-4786-9694-FC48B2D75D21}"/>
          </ac:spMkLst>
        </pc:spChg>
        <pc:spChg chg="add del">
          <ac:chgData name="Carlson, Catie (carlsoc2)" userId="S::carlsoc2@ucmail.uc.edu::58281acd-e206-4922-9b91-e9688b29207e" providerId="AD" clId="Web-{43C8BE2D-F3D4-1459-26DB-1158F5D80332}" dt="2021-06-22T19:31:04.202" v="250"/>
          <ac:spMkLst>
            <pc:docMk/>
            <pc:sldMk cId="2588878801" sldId="268"/>
            <ac:spMk id="14" creationId="{AF2F604E-43BE-4DC3-B983-E071523364F8}"/>
          </ac:spMkLst>
        </pc:spChg>
        <pc:spChg chg="add del">
          <ac:chgData name="Carlson, Catie (carlsoc2)" userId="S::carlsoc2@ucmail.uc.edu::58281acd-e206-4922-9b91-e9688b29207e" providerId="AD" clId="Web-{43C8BE2D-F3D4-1459-26DB-1158F5D80332}" dt="2021-06-22T19:31:04.202" v="250"/>
          <ac:spMkLst>
            <pc:docMk/>
            <pc:sldMk cId="2588878801" sldId="268"/>
            <ac:spMk id="16" creationId="{08C9B587-E65E-4B52-B37C-ABEBB6E87928}"/>
          </ac:spMkLst>
        </pc:spChg>
        <pc:spChg chg="add">
          <ac:chgData name="Carlson, Catie (carlsoc2)" userId="S::carlsoc2@ucmail.uc.edu::58281acd-e206-4922-9b91-e9688b29207e" providerId="AD" clId="Web-{43C8BE2D-F3D4-1459-26DB-1158F5D80332}" dt="2021-06-22T19:31:04.202" v="250"/>
          <ac:spMkLst>
            <pc:docMk/>
            <pc:sldMk cId="2588878801" sldId="268"/>
            <ac:spMk id="18" creationId="{0671A8AE-40A1-4631-A6B8-581AFF065482}"/>
          </ac:spMkLst>
        </pc:spChg>
        <pc:spChg chg="add">
          <ac:chgData name="Carlson, Catie (carlsoc2)" userId="S::carlsoc2@ucmail.uc.edu::58281acd-e206-4922-9b91-e9688b29207e" providerId="AD" clId="Web-{43C8BE2D-F3D4-1459-26DB-1158F5D80332}" dt="2021-06-22T19:31:04.202" v="250"/>
          <ac:spMkLst>
            <pc:docMk/>
            <pc:sldMk cId="2588878801" sldId="268"/>
            <ac:spMk id="19" creationId="{A44CD100-6267-4E62-AA64-2182A3A6A1C0}"/>
          </ac:spMkLst>
        </pc:spChg>
        <pc:spChg chg="add">
          <ac:chgData name="Carlson, Catie (carlsoc2)" userId="S::carlsoc2@ucmail.uc.edu::58281acd-e206-4922-9b91-e9688b29207e" providerId="AD" clId="Web-{43C8BE2D-F3D4-1459-26DB-1158F5D80332}" dt="2021-06-22T19:31:04.202" v="250"/>
          <ac:spMkLst>
            <pc:docMk/>
            <pc:sldMk cId="2588878801" sldId="268"/>
            <ac:spMk id="20" creationId="{AF2F604E-43BE-4DC3-B983-E071523364F8}"/>
          </ac:spMkLst>
        </pc:spChg>
        <pc:spChg chg="add del">
          <ac:chgData name="Carlson, Catie (carlsoc2)" userId="S::carlsoc2@ucmail.uc.edu::58281acd-e206-4922-9b91-e9688b29207e" providerId="AD" clId="Web-{43C8BE2D-F3D4-1459-26DB-1158F5D80332}" dt="2021-06-22T19:31:04.171" v="249"/>
          <ac:spMkLst>
            <pc:docMk/>
            <pc:sldMk cId="2588878801" sldId="268"/>
            <ac:spMk id="21" creationId="{E91DC736-0EF8-4F87-9146-EBF1D2EE4D3D}"/>
          </ac:spMkLst>
        </pc:spChg>
        <pc:spChg chg="add">
          <ac:chgData name="Carlson, Catie (carlsoc2)" userId="S::carlsoc2@ucmail.uc.edu::58281acd-e206-4922-9b91-e9688b29207e" providerId="AD" clId="Web-{43C8BE2D-F3D4-1459-26DB-1158F5D80332}" dt="2021-06-22T19:31:04.202" v="250"/>
          <ac:spMkLst>
            <pc:docMk/>
            <pc:sldMk cId="2588878801" sldId="268"/>
            <ac:spMk id="22" creationId="{08C9B587-E65E-4B52-B37C-ABEBB6E87928}"/>
          </ac:spMkLst>
        </pc:spChg>
        <pc:spChg chg="add del">
          <ac:chgData name="Carlson, Catie (carlsoc2)" userId="S::carlsoc2@ucmail.uc.edu::58281acd-e206-4922-9b91-e9688b29207e" providerId="AD" clId="Web-{43C8BE2D-F3D4-1459-26DB-1158F5D80332}" dt="2021-06-22T19:31:04.171" v="249"/>
          <ac:spMkLst>
            <pc:docMk/>
            <pc:sldMk cId="2588878801" sldId="268"/>
            <ac:spMk id="23" creationId="{097CD68E-23E3-4007-8847-CD0944C4F7BE}"/>
          </ac:spMkLst>
        </pc:spChg>
        <pc:spChg chg="add del">
          <ac:chgData name="Carlson, Catie (carlsoc2)" userId="S::carlsoc2@ucmail.uc.edu::58281acd-e206-4922-9b91-e9688b29207e" providerId="AD" clId="Web-{43C8BE2D-F3D4-1459-26DB-1158F5D80332}" dt="2021-06-22T19:31:04.171" v="249"/>
          <ac:spMkLst>
            <pc:docMk/>
            <pc:sldMk cId="2588878801" sldId="268"/>
            <ac:spMk id="25" creationId="{AF2F604E-43BE-4DC3-B983-E071523364F8}"/>
          </ac:spMkLst>
        </pc:spChg>
        <pc:spChg chg="add del">
          <ac:chgData name="Carlson, Catie (carlsoc2)" userId="S::carlsoc2@ucmail.uc.edu::58281acd-e206-4922-9b91-e9688b29207e" providerId="AD" clId="Web-{43C8BE2D-F3D4-1459-26DB-1158F5D80332}" dt="2021-06-22T19:31:04.171" v="249"/>
          <ac:spMkLst>
            <pc:docMk/>
            <pc:sldMk cId="2588878801" sldId="268"/>
            <ac:spMk id="27" creationId="{08C9B587-E65E-4B52-B37C-ABEBB6E87928}"/>
          </ac:spMkLst>
        </pc:spChg>
        <pc:picChg chg="add mod">
          <ac:chgData name="Carlson, Catie (carlsoc2)" userId="S::carlsoc2@ucmail.uc.edu::58281acd-e206-4922-9b91-e9688b29207e" providerId="AD" clId="Web-{43C8BE2D-F3D4-1459-26DB-1158F5D80332}" dt="2021-06-22T19:31:04.202" v="250"/>
          <ac:picMkLst>
            <pc:docMk/>
            <pc:sldMk cId="2588878801" sldId="268"/>
            <ac:picMk id="6" creationId="{398119C9-4377-451C-8FC6-F6A8016CAB3B}"/>
          </ac:picMkLst>
        </pc:picChg>
      </pc:sldChg>
      <pc:sldChg chg="addSp delSp modSp new mod setBg setClrOvrMap">
        <pc:chgData name="Carlson, Catie (carlsoc2)" userId="S::carlsoc2@ucmail.uc.edu::58281acd-e206-4922-9b91-e9688b29207e" providerId="AD" clId="Web-{43C8BE2D-F3D4-1459-26DB-1158F5D80332}" dt="2021-06-22T19:50:20.566" v="369" actId="14100"/>
        <pc:sldMkLst>
          <pc:docMk/>
          <pc:sldMk cId="1868091242" sldId="269"/>
        </pc:sldMkLst>
        <pc:spChg chg="mod">
          <ac:chgData name="Carlson, Catie (carlsoc2)" userId="S::carlsoc2@ucmail.uc.edu::58281acd-e206-4922-9b91-e9688b29207e" providerId="AD" clId="Web-{43C8BE2D-F3D4-1459-26DB-1158F5D80332}" dt="2021-06-22T19:49:27.362" v="367" actId="14100"/>
          <ac:spMkLst>
            <pc:docMk/>
            <pc:sldMk cId="1868091242" sldId="269"/>
            <ac:spMk id="2" creationId="{DAFBEB7D-CAB9-4751-B85C-5B76ADFE14A4}"/>
          </ac:spMkLst>
        </pc:spChg>
        <pc:spChg chg="mod">
          <ac:chgData name="Carlson, Catie (carlsoc2)" userId="S::carlsoc2@ucmail.uc.edu::58281acd-e206-4922-9b91-e9688b29207e" providerId="AD" clId="Web-{43C8BE2D-F3D4-1459-26DB-1158F5D80332}" dt="2021-06-22T19:50:20.566" v="369" actId="14100"/>
          <ac:spMkLst>
            <pc:docMk/>
            <pc:sldMk cId="1868091242" sldId="269"/>
            <ac:spMk id="3" creationId="{2560C4C2-1F7B-4709-B4EF-DAC8D9258278}"/>
          </ac:spMkLst>
        </pc:spChg>
        <pc:spChg chg="del mod">
          <ac:chgData name="Carlson, Catie (carlsoc2)" userId="S::carlsoc2@ucmail.uc.edu::58281acd-e206-4922-9b91-e9688b29207e" providerId="AD" clId="Web-{43C8BE2D-F3D4-1459-26DB-1158F5D80332}" dt="2021-06-22T19:48:07.266" v="342"/>
          <ac:spMkLst>
            <pc:docMk/>
            <pc:sldMk cId="1868091242" sldId="269"/>
            <ac:spMk id="4" creationId="{8E378EA0-41B1-4BB3-91F6-226512C242A9}"/>
          </ac:spMkLst>
        </pc:spChg>
        <pc:spChg chg="add">
          <ac:chgData name="Carlson, Catie (carlsoc2)" userId="S::carlsoc2@ucmail.uc.edu::58281acd-e206-4922-9b91-e9688b29207e" providerId="AD" clId="Web-{43C8BE2D-F3D4-1459-26DB-1158F5D80332}" dt="2021-06-22T19:48:07.954" v="343"/>
          <ac:spMkLst>
            <pc:docMk/>
            <pc:sldMk cId="1868091242" sldId="269"/>
            <ac:spMk id="5" creationId="{467F35AF-26A5-4441-BFA2-0CDBAC526B7D}"/>
          </ac:spMkLst>
        </pc:spChg>
        <pc:spChg chg="add">
          <ac:chgData name="Carlson, Catie (carlsoc2)" userId="S::carlsoc2@ucmail.uc.edu::58281acd-e206-4922-9b91-e9688b29207e" providerId="AD" clId="Web-{43C8BE2D-F3D4-1459-26DB-1158F5D80332}" dt="2021-06-22T19:47:43.985" v="340"/>
          <ac:spMkLst>
            <pc:docMk/>
            <pc:sldMk cId="1868091242" sldId="269"/>
            <ac:spMk id="10" creationId="{8D06CE56-3881-4ADA-8CEF-D18B02C242A3}"/>
          </ac:spMkLst>
        </pc:spChg>
        <pc:spChg chg="add">
          <ac:chgData name="Carlson, Catie (carlsoc2)" userId="S::carlsoc2@ucmail.uc.edu::58281acd-e206-4922-9b91-e9688b29207e" providerId="AD" clId="Web-{43C8BE2D-F3D4-1459-26DB-1158F5D80332}" dt="2021-06-22T19:47:43.985" v="340"/>
          <ac:spMkLst>
            <pc:docMk/>
            <pc:sldMk cId="1868091242" sldId="269"/>
            <ac:spMk id="12" creationId="{79F3C543-62EC-4433-9C93-A2CD8764E9B4}"/>
          </ac:spMkLst>
        </pc:spChg>
        <pc:spChg chg="add">
          <ac:chgData name="Carlson, Catie (carlsoc2)" userId="S::carlsoc2@ucmail.uc.edu::58281acd-e206-4922-9b91-e9688b29207e" providerId="AD" clId="Web-{43C8BE2D-F3D4-1459-26DB-1158F5D80332}" dt="2021-06-22T19:47:43.985" v="340"/>
          <ac:spMkLst>
            <pc:docMk/>
            <pc:sldMk cId="1868091242" sldId="269"/>
            <ac:spMk id="14" creationId="{0671A8AE-40A1-4631-A6B8-581AFF065482}"/>
          </ac:spMkLst>
        </pc:spChg>
        <pc:spChg chg="add">
          <ac:chgData name="Carlson, Catie (carlsoc2)" userId="S::carlsoc2@ucmail.uc.edu::58281acd-e206-4922-9b91-e9688b29207e" providerId="AD" clId="Web-{43C8BE2D-F3D4-1459-26DB-1158F5D80332}" dt="2021-06-22T19:47:43.985" v="340"/>
          <ac:spMkLst>
            <pc:docMk/>
            <pc:sldMk cId="1868091242" sldId="269"/>
            <ac:spMk id="16" creationId="{A44CD100-6267-4E62-AA64-2182A3A6A1C0}"/>
          </ac:spMkLst>
        </pc:spChg>
        <pc:spChg chg="add">
          <ac:chgData name="Carlson, Catie (carlsoc2)" userId="S::carlsoc2@ucmail.uc.edu::58281acd-e206-4922-9b91-e9688b29207e" providerId="AD" clId="Web-{43C8BE2D-F3D4-1459-26DB-1158F5D80332}" dt="2021-06-22T19:47:43.985" v="340"/>
          <ac:spMkLst>
            <pc:docMk/>
            <pc:sldMk cId="1868091242" sldId="269"/>
            <ac:spMk id="18" creationId="{AF2F604E-43BE-4DC3-B983-E071523364F8}"/>
          </ac:spMkLst>
        </pc:spChg>
        <pc:spChg chg="add">
          <ac:chgData name="Carlson, Catie (carlsoc2)" userId="S::carlsoc2@ucmail.uc.edu::58281acd-e206-4922-9b91-e9688b29207e" providerId="AD" clId="Web-{43C8BE2D-F3D4-1459-26DB-1158F5D80332}" dt="2021-06-22T19:47:43.985" v="340"/>
          <ac:spMkLst>
            <pc:docMk/>
            <pc:sldMk cId="1868091242" sldId="269"/>
            <ac:spMk id="20" creationId="{08C9B587-E65E-4B52-B37C-ABEBB6E87928}"/>
          </ac:spMkLst>
        </pc:spChg>
        <pc:picChg chg="add mod">
          <ac:chgData name="Carlson, Catie (carlsoc2)" userId="S::carlsoc2@ucmail.uc.edu::58281acd-e206-4922-9b91-e9688b29207e" providerId="AD" clId="Web-{43C8BE2D-F3D4-1459-26DB-1158F5D80332}" dt="2021-06-22T19:48:30.907" v="354" actId="1076"/>
          <ac:picMkLst>
            <pc:docMk/>
            <pc:sldMk cId="1868091242" sldId="269"/>
            <ac:picMk id="6" creationId="{2268CF06-068B-4BFD-9604-32CB013CD6DF}"/>
          </ac:picMkLst>
        </pc:picChg>
      </pc:sldChg>
      <pc:sldChg chg="addSp delSp modSp new">
        <pc:chgData name="Carlson, Catie (carlsoc2)" userId="S::carlsoc2@ucmail.uc.edu::58281acd-e206-4922-9b91-e9688b29207e" providerId="AD" clId="Web-{43C8BE2D-F3D4-1459-26DB-1158F5D80332}" dt="2021-06-22T19:57:44.573" v="436"/>
        <pc:sldMkLst>
          <pc:docMk/>
          <pc:sldMk cId="2381100367" sldId="270"/>
        </pc:sldMkLst>
        <pc:spChg chg="mod">
          <ac:chgData name="Carlson, Catie (carlsoc2)" userId="S::carlsoc2@ucmail.uc.edu::58281acd-e206-4922-9b91-e9688b29207e" providerId="AD" clId="Web-{43C8BE2D-F3D4-1459-26DB-1158F5D80332}" dt="2021-06-22T19:52:06.661" v="387" actId="20577"/>
          <ac:spMkLst>
            <pc:docMk/>
            <pc:sldMk cId="2381100367" sldId="270"/>
            <ac:spMk id="2" creationId="{1B9A783A-BC55-49A2-B233-234CA299BB67}"/>
          </ac:spMkLst>
        </pc:spChg>
        <pc:spChg chg="del">
          <ac:chgData name="Carlson, Catie (carlsoc2)" userId="S::carlsoc2@ucmail.uc.edu::58281acd-e206-4922-9b91-e9688b29207e" providerId="AD" clId="Web-{43C8BE2D-F3D4-1459-26DB-1158F5D80332}" dt="2021-06-22T19:57:43.698" v="435"/>
          <ac:spMkLst>
            <pc:docMk/>
            <pc:sldMk cId="2381100367" sldId="270"/>
            <ac:spMk id="4" creationId="{F6210090-FA19-464D-A65D-2EEDCD6DB02D}"/>
          </ac:spMkLst>
        </pc:spChg>
        <pc:spChg chg="add mod">
          <ac:chgData name="Carlson, Catie (carlsoc2)" userId="S::carlsoc2@ucmail.uc.edu::58281acd-e206-4922-9b91-e9688b29207e" providerId="AD" clId="Web-{43C8BE2D-F3D4-1459-26DB-1158F5D80332}" dt="2021-06-22T19:57:44.573" v="436"/>
          <ac:spMkLst>
            <pc:docMk/>
            <pc:sldMk cId="2381100367" sldId="270"/>
            <ac:spMk id="6" creationId="{3DAE9F7C-4A2E-4675-BEB1-1373580E1E5A}"/>
          </ac:spMkLst>
        </pc:spChg>
      </pc:sldChg>
      <pc:sldChg chg="new del">
        <pc:chgData name="Carlson, Catie (carlsoc2)" userId="S::carlsoc2@ucmail.uc.edu::58281acd-e206-4922-9b91-e9688b29207e" providerId="AD" clId="Web-{43C8BE2D-F3D4-1459-26DB-1158F5D80332}" dt="2021-06-22T19:51:40.317" v="372"/>
        <pc:sldMkLst>
          <pc:docMk/>
          <pc:sldMk cId="3036721858" sldId="270"/>
        </pc:sldMkLst>
      </pc:sldChg>
      <pc:sldChg chg="addSp delSp modSp new mod setBg setClrOvrMap">
        <pc:chgData name="Carlson, Catie (carlsoc2)" userId="S::carlsoc2@ucmail.uc.edu::58281acd-e206-4922-9b91-e9688b29207e" providerId="AD" clId="Web-{43C8BE2D-F3D4-1459-26DB-1158F5D80332}" dt="2021-06-22T19:54:21.257" v="406"/>
        <pc:sldMkLst>
          <pc:docMk/>
          <pc:sldMk cId="598249884" sldId="271"/>
        </pc:sldMkLst>
        <pc:spChg chg="mod">
          <ac:chgData name="Carlson, Catie (carlsoc2)" userId="S::carlsoc2@ucmail.uc.edu::58281acd-e206-4922-9b91-e9688b29207e" providerId="AD" clId="Web-{43C8BE2D-F3D4-1459-26DB-1158F5D80332}" dt="2021-06-22T19:53:54.804" v="404"/>
          <ac:spMkLst>
            <pc:docMk/>
            <pc:sldMk cId="598249884" sldId="271"/>
            <ac:spMk id="2" creationId="{55140C3E-D64A-45BC-8943-C35D03A01B6C}"/>
          </ac:spMkLst>
        </pc:spChg>
        <pc:spChg chg="mod">
          <ac:chgData name="Carlson, Catie (carlsoc2)" userId="S::carlsoc2@ucmail.uc.edu::58281acd-e206-4922-9b91-e9688b29207e" providerId="AD" clId="Web-{43C8BE2D-F3D4-1459-26DB-1158F5D80332}" dt="2021-06-22T19:53:54.804" v="404"/>
          <ac:spMkLst>
            <pc:docMk/>
            <pc:sldMk cId="598249884" sldId="271"/>
            <ac:spMk id="3" creationId="{B1D0A55A-8969-41F1-8E0E-E79A0FC4504E}"/>
          </ac:spMkLst>
        </pc:spChg>
        <pc:spChg chg="del mod">
          <ac:chgData name="Carlson, Catie (carlsoc2)" userId="S::carlsoc2@ucmail.uc.edu::58281acd-e206-4922-9b91-e9688b29207e" providerId="AD" clId="Web-{43C8BE2D-F3D4-1459-26DB-1158F5D80332}" dt="2021-06-22T19:54:20.570" v="405"/>
          <ac:spMkLst>
            <pc:docMk/>
            <pc:sldMk cId="598249884" sldId="271"/>
            <ac:spMk id="4" creationId="{FBF5D494-5D16-46DA-BC87-A601E11C0A89}"/>
          </ac:spMkLst>
        </pc:spChg>
        <pc:spChg chg="add mod">
          <ac:chgData name="Carlson, Catie (carlsoc2)" userId="S::carlsoc2@ucmail.uc.edu::58281acd-e206-4922-9b91-e9688b29207e" providerId="AD" clId="Web-{43C8BE2D-F3D4-1459-26DB-1158F5D80332}" dt="2021-06-22T19:54:21.257" v="406"/>
          <ac:spMkLst>
            <pc:docMk/>
            <pc:sldMk cId="598249884" sldId="271"/>
            <ac:spMk id="5" creationId="{9E764441-4D7E-4B8C-8250-EAEB5592A865}"/>
          </ac:spMkLst>
        </pc:spChg>
        <pc:spChg chg="add">
          <ac:chgData name="Carlson, Catie (carlsoc2)" userId="S::carlsoc2@ucmail.uc.edu::58281acd-e206-4922-9b91-e9688b29207e" providerId="AD" clId="Web-{43C8BE2D-F3D4-1459-26DB-1158F5D80332}" dt="2021-06-22T19:53:54.804" v="404"/>
          <ac:spMkLst>
            <pc:docMk/>
            <pc:sldMk cId="598249884" sldId="271"/>
            <ac:spMk id="10" creationId="{8D06CE56-3881-4ADA-8CEF-D18B02C242A3}"/>
          </ac:spMkLst>
        </pc:spChg>
        <pc:spChg chg="add">
          <ac:chgData name="Carlson, Catie (carlsoc2)" userId="S::carlsoc2@ucmail.uc.edu::58281acd-e206-4922-9b91-e9688b29207e" providerId="AD" clId="Web-{43C8BE2D-F3D4-1459-26DB-1158F5D80332}" dt="2021-06-22T19:53:54.804" v="404"/>
          <ac:spMkLst>
            <pc:docMk/>
            <pc:sldMk cId="598249884" sldId="271"/>
            <ac:spMk id="12" creationId="{79F3C543-62EC-4433-9C93-A2CD8764E9B4}"/>
          </ac:spMkLst>
        </pc:spChg>
        <pc:spChg chg="add">
          <ac:chgData name="Carlson, Catie (carlsoc2)" userId="S::carlsoc2@ucmail.uc.edu::58281acd-e206-4922-9b91-e9688b29207e" providerId="AD" clId="Web-{43C8BE2D-F3D4-1459-26DB-1158F5D80332}" dt="2021-06-22T19:53:54.804" v="404"/>
          <ac:spMkLst>
            <pc:docMk/>
            <pc:sldMk cId="598249884" sldId="271"/>
            <ac:spMk id="14" creationId="{0671A8AE-40A1-4631-A6B8-581AFF065482}"/>
          </ac:spMkLst>
        </pc:spChg>
        <pc:spChg chg="add">
          <ac:chgData name="Carlson, Catie (carlsoc2)" userId="S::carlsoc2@ucmail.uc.edu::58281acd-e206-4922-9b91-e9688b29207e" providerId="AD" clId="Web-{43C8BE2D-F3D4-1459-26DB-1158F5D80332}" dt="2021-06-22T19:53:54.804" v="404"/>
          <ac:spMkLst>
            <pc:docMk/>
            <pc:sldMk cId="598249884" sldId="271"/>
            <ac:spMk id="16" creationId="{A44CD100-6267-4E62-AA64-2182A3A6A1C0}"/>
          </ac:spMkLst>
        </pc:spChg>
        <pc:spChg chg="add">
          <ac:chgData name="Carlson, Catie (carlsoc2)" userId="S::carlsoc2@ucmail.uc.edu::58281acd-e206-4922-9b91-e9688b29207e" providerId="AD" clId="Web-{43C8BE2D-F3D4-1459-26DB-1158F5D80332}" dt="2021-06-22T19:53:54.804" v="404"/>
          <ac:spMkLst>
            <pc:docMk/>
            <pc:sldMk cId="598249884" sldId="271"/>
            <ac:spMk id="18" creationId="{AF2F604E-43BE-4DC3-B983-E071523364F8}"/>
          </ac:spMkLst>
        </pc:spChg>
        <pc:spChg chg="add">
          <ac:chgData name="Carlson, Catie (carlsoc2)" userId="S::carlsoc2@ucmail.uc.edu::58281acd-e206-4922-9b91-e9688b29207e" providerId="AD" clId="Web-{43C8BE2D-F3D4-1459-26DB-1158F5D80332}" dt="2021-06-22T19:53:54.804" v="404"/>
          <ac:spMkLst>
            <pc:docMk/>
            <pc:sldMk cId="598249884" sldId="271"/>
            <ac:spMk id="20" creationId="{08C9B587-E65E-4B52-B37C-ABEBB6E87928}"/>
          </ac:spMkLst>
        </pc:spChg>
        <pc:picChg chg="add">
          <ac:chgData name="Carlson, Catie (carlsoc2)" userId="S::carlsoc2@ucmail.uc.edu::58281acd-e206-4922-9b91-e9688b29207e" providerId="AD" clId="Web-{43C8BE2D-F3D4-1459-26DB-1158F5D80332}" dt="2021-06-22T19:53:54.804" v="404"/>
          <ac:picMkLst>
            <pc:docMk/>
            <pc:sldMk cId="598249884" sldId="271"/>
            <ac:picMk id="6" creationId="{77619688-504E-4BD3-987C-5914BEE97CCA}"/>
          </ac:picMkLst>
        </pc:picChg>
      </pc:sldChg>
      <pc:sldChg chg="addSp delSp modSp new">
        <pc:chgData name="Carlson, Catie (carlsoc2)" userId="S::carlsoc2@ucmail.uc.edu::58281acd-e206-4922-9b91-e9688b29207e" providerId="AD" clId="Web-{43C8BE2D-F3D4-1459-26DB-1158F5D80332}" dt="2021-06-22T19:57:51.386" v="438"/>
        <pc:sldMkLst>
          <pc:docMk/>
          <pc:sldMk cId="401686256" sldId="272"/>
        </pc:sldMkLst>
        <pc:spChg chg="mod">
          <ac:chgData name="Carlson, Catie (carlsoc2)" userId="S::carlsoc2@ucmail.uc.edu::58281acd-e206-4922-9b91-e9688b29207e" providerId="AD" clId="Web-{43C8BE2D-F3D4-1459-26DB-1158F5D80332}" dt="2021-06-22T19:55:44.102" v="429" actId="20577"/>
          <ac:spMkLst>
            <pc:docMk/>
            <pc:sldMk cId="401686256" sldId="272"/>
            <ac:spMk id="2" creationId="{543395AA-4858-480C-9352-B11EB33C1BD0}"/>
          </ac:spMkLst>
        </pc:spChg>
        <pc:spChg chg="del">
          <ac:chgData name="Carlson, Catie (carlsoc2)" userId="S::carlsoc2@ucmail.uc.edu::58281acd-e206-4922-9b91-e9688b29207e" providerId="AD" clId="Web-{43C8BE2D-F3D4-1459-26DB-1158F5D80332}" dt="2021-06-22T19:57:50.479" v="437"/>
          <ac:spMkLst>
            <pc:docMk/>
            <pc:sldMk cId="401686256" sldId="272"/>
            <ac:spMk id="4" creationId="{B89E8A86-FD55-4DAD-9BAD-F2C80AC51DDA}"/>
          </ac:spMkLst>
        </pc:spChg>
        <pc:spChg chg="add mod">
          <ac:chgData name="Carlson, Catie (carlsoc2)" userId="S::carlsoc2@ucmail.uc.edu::58281acd-e206-4922-9b91-e9688b29207e" providerId="AD" clId="Web-{43C8BE2D-F3D4-1459-26DB-1158F5D80332}" dt="2021-06-22T19:57:51.386" v="438"/>
          <ac:spMkLst>
            <pc:docMk/>
            <pc:sldMk cId="401686256" sldId="272"/>
            <ac:spMk id="6" creationId="{542FBC45-D4A3-4C4A-AA58-B1C18908E6A2}"/>
          </ac:spMkLst>
        </pc:spChg>
      </pc:sldChg>
      <pc:sldMasterChg chg="mod modSldLayout">
        <pc:chgData name="Carlson, Catie (carlsoc2)" userId="S::carlsoc2@ucmail.uc.edu::58281acd-e206-4922-9b91-e9688b29207e" providerId="AD" clId="Web-{43C8BE2D-F3D4-1459-26DB-1158F5D80332}" dt="2021-06-22T19:17:18.766" v="92"/>
        <pc:sldMasterMkLst>
          <pc:docMk/>
          <pc:sldMasterMk cId="2423433403" sldId="2147483763"/>
        </pc:sldMasterMkLst>
        <pc:sldLayoutChg chg="mod">
          <pc:chgData name="Carlson, Catie (carlsoc2)" userId="S::carlsoc2@ucmail.uc.edu::58281acd-e206-4922-9b91-e9688b29207e" providerId="AD" clId="Web-{43C8BE2D-F3D4-1459-26DB-1158F5D80332}" dt="2021-06-22T19:17:18.766" v="92"/>
          <pc:sldLayoutMkLst>
            <pc:docMk/>
            <pc:sldMasterMk cId="2423433403" sldId="2147483763"/>
            <pc:sldLayoutMk cId="3351765193" sldId="2147483752"/>
          </pc:sldLayoutMkLst>
        </pc:sldLayoutChg>
        <pc:sldLayoutChg chg="mod">
          <pc:chgData name="Carlson, Catie (carlsoc2)" userId="S::carlsoc2@ucmail.uc.edu::58281acd-e206-4922-9b91-e9688b29207e" providerId="AD" clId="Web-{43C8BE2D-F3D4-1459-26DB-1158F5D80332}" dt="2021-06-22T19:17:18.766" v="92"/>
          <pc:sldLayoutMkLst>
            <pc:docMk/>
            <pc:sldMasterMk cId="2423433403" sldId="2147483763"/>
            <pc:sldLayoutMk cId="3583420958" sldId="2147483753"/>
          </pc:sldLayoutMkLst>
        </pc:sldLayoutChg>
        <pc:sldLayoutChg chg="mod">
          <pc:chgData name="Carlson, Catie (carlsoc2)" userId="S::carlsoc2@ucmail.uc.edu::58281acd-e206-4922-9b91-e9688b29207e" providerId="AD" clId="Web-{43C8BE2D-F3D4-1459-26DB-1158F5D80332}" dt="2021-06-22T19:17:18.766" v="92"/>
          <pc:sldLayoutMkLst>
            <pc:docMk/>
            <pc:sldMasterMk cId="2423433403" sldId="2147483763"/>
            <pc:sldLayoutMk cId="3790431302" sldId="2147483754"/>
          </pc:sldLayoutMkLst>
        </pc:sldLayoutChg>
        <pc:sldLayoutChg chg="mod">
          <pc:chgData name="Carlson, Catie (carlsoc2)" userId="S::carlsoc2@ucmail.uc.edu::58281acd-e206-4922-9b91-e9688b29207e" providerId="AD" clId="Web-{43C8BE2D-F3D4-1459-26DB-1158F5D80332}" dt="2021-06-22T19:17:18.766" v="92"/>
          <pc:sldLayoutMkLst>
            <pc:docMk/>
            <pc:sldMasterMk cId="2423433403" sldId="2147483763"/>
            <pc:sldLayoutMk cId="2985830882" sldId="2147483755"/>
          </pc:sldLayoutMkLst>
        </pc:sldLayoutChg>
        <pc:sldLayoutChg chg="mod">
          <pc:chgData name="Carlson, Catie (carlsoc2)" userId="S::carlsoc2@ucmail.uc.edu::58281acd-e206-4922-9b91-e9688b29207e" providerId="AD" clId="Web-{43C8BE2D-F3D4-1459-26DB-1158F5D80332}" dt="2021-06-22T19:17:18.766" v="92"/>
          <pc:sldLayoutMkLst>
            <pc:docMk/>
            <pc:sldMasterMk cId="2423433403" sldId="2147483763"/>
            <pc:sldLayoutMk cId="4139848704" sldId="2147483756"/>
          </pc:sldLayoutMkLst>
        </pc:sldLayoutChg>
        <pc:sldLayoutChg chg="mod">
          <pc:chgData name="Carlson, Catie (carlsoc2)" userId="S::carlsoc2@ucmail.uc.edu::58281acd-e206-4922-9b91-e9688b29207e" providerId="AD" clId="Web-{43C8BE2D-F3D4-1459-26DB-1158F5D80332}" dt="2021-06-22T19:17:18.766" v="92"/>
          <pc:sldLayoutMkLst>
            <pc:docMk/>
            <pc:sldMasterMk cId="2423433403" sldId="2147483763"/>
            <pc:sldLayoutMk cId="253904943" sldId="2147483757"/>
          </pc:sldLayoutMkLst>
        </pc:sldLayoutChg>
        <pc:sldLayoutChg chg="mod">
          <pc:chgData name="Carlson, Catie (carlsoc2)" userId="S::carlsoc2@ucmail.uc.edu::58281acd-e206-4922-9b91-e9688b29207e" providerId="AD" clId="Web-{43C8BE2D-F3D4-1459-26DB-1158F5D80332}" dt="2021-06-22T19:17:18.766" v="92"/>
          <pc:sldLayoutMkLst>
            <pc:docMk/>
            <pc:sldMasterMk cId="2423433403" sldId="2147483763"/>
            <pc:sldLayoutMk cId="1329378917" sldId="2147483758"/>
          </pc:sldLayoutMkLst>
        </pc:sldLayoutChg>
        <pc:sldLayoutChg chg="mod">
          <pc:chgData name="Carlson, Catie (carlsoc2)" userId="S::carlsoc2@ucmail.uc.edu::58281acd-e206-4922-9b91-e9688b29207e" providerId="AD" clId="Web-{43C8BE2D-F3D4-1459-26DB-1158F5D80332}" dt="2021-06-22T19:17:18.766" v="92"/>
          <pc:sldLayoutMkLst>
            <pc:docMk/>
            <pc:sldMasterMk cId="2423433403" sldId="2147483763"/>
            <pc:sldLayoutMk cId="1933769125" sldId="2147483759"/>
          </pc:sldLayoutMkLst>
        </pc:sldLayoutChg>
        <pc:sldLayoutChg chg="mod">
          <pc:chgData name="Carlson, Catie (carlsoc2)" userId="S::carlsoc2@ucmail.uc.edu::58281acd-e206-4922-9b91-e9688b29207e" providerId="AD" clId="Web-{43C8BE2D-F3D4-1459-26DB-1158F5D80332}" dt="2021-06-22T19:17:18.766" v="92"/>
          <pc:sldLayoutMkLst>
            <pc:docMk/>
            <pc:sldMasterMk cId="2423433403" sldId="2147483763"/>
            <pc:sldLayoutMk cId="1190736759" sldId="2147483760"/>
          </pc:sldLayoutMkLst>
        </pc:sldLayoutChg>
        <pc:sldLayoutChg chg="mod">
          <pc:chgData name="Carlson, Catie (carlsoc2)" userId="S::carlsoc2@ucmail.uc.edu::58281acd-e206-4922-9b91-e9688b29207e" providerId="AD" clId="Web-{43C8BE2D-F3D4-1459-26DB-1158F5D80332}" dt="2021-06-22T19:17:18.766" v="92"/>
          <pc:sldLayoutMkLst>
            <pc:docMk/>
            <pc:sldMasterMk cId="2423433403" sldId="2147483763"/>
            <pc:sldLayoutMk cId="3248424456" sldId="2147483761"/>
          </pc:sldLayoutMkLst>
        </pc:sldLayoutChg>
        <pc:sldLayoutChg chg="mod">
          <pc:chgData name="Carlson, Catie (carlsoc2)" userId="S::carlsoc2@ucmail.uc.edu::58281acd-e206-4922-9b91-e9688b29207e" providerId="AD" clId="Web-{43C8BE2D-F3D4-1459-26DB-1158F5D80332}" dt="2021-06-22T19:17:18.766" v="92"/>
          <pc:sldLayoutMkLst>
            <pc:docMk/>
            <pc:sldMasterMk cId="2423433403" sldId="2147483763"/>
            <pc:sldLayoutMk cId="1670516003" sldId="2147483762"/>
          </pc:sldLayoutMkLst>
        </pc:sldLayoutChg>
      </pc:sldMasterChg>
    </pc:docChg>
  </pc:docChgLst>
  <pc:docChgLst>
    <pc:chgData name="Carlson, Catie (carlsoc2)" userId="S::carlsoc2@ucmail.uc.edu::58281acd-e206-4922-9b91-e9688b29207e" providerId="AD" clId="Web-{8CA7FDD5-0A39-DB26-4F2C-9D5F199518CE}"/>
    <pc:docChg chg="modSld">
      <pc:chgData name="Carlson, Catie (carlsoc2)" userId="S::carlsoc2@ucmail.uc.edu::58281acd-e206-4922-9b91-e9688b29207e" providerId="AD" clId="Web-{8CA7FDD5-0A39-DB26-4F2C-9D5F199518CE}" dt="2021-07-06T00:14:24.770" v="493" actId="20577"/>
      <pc:docMkLst>
        <pc:docMk/>
      </pc:docMkLst>
      <pc:sldChg chg="addSp modSp">
        <pc:chgData name="Carlson, Catie (carlsoc2)" userId="S::carlsoc2@ucmail.uc.edu::58281acd-e206-4922-9b91-e9688b29207e" providerId="AD" clId="Web-{8CA7FDD5-0A39-DB26-4F2C-9D5F199518CE}" dt="2021-07-05T23:30:25.487" v="58" actId="20577"/>
        <pc:sldMkLst>
          <pc:docMk/>
          <pc:sldMk cId="3207711" sldId="276"/>
        </pc:sldMkLst>
        <pc:spChg chg="add mod">
          <ac:chgData name="Carlson, Catie (carlsoc2)" userId="S::carlsoc2@ucmail.uc.edu::58281acd-e206-4922-9b91-e9688b29207e" providerId="AD" clId="Web-{8CA7FDD5-0A39-DB26-4F2C-9D5F199518CE}" dt="2021-07-05T23:30:25.487" v="58" actId="20577"/>
          <ac:spMkLst>
            <pc:docMk/>
            <pc:sldMk cId="3207711" sldId="276"/>
            <ac:spMk id="10" creationId="{693FF9E8-D888-4297-868C-8BD4E7B320A8}"/>
          </ac:spMkLst>
        </pc:spChg>
      </pc:sldChg>
      <pc:sldChg chg="addSp modSp">
        <pc:chgData name="Carlson, Catie (carlsoc2)" userId="S::carlsoc2@ucmail.uc.edu::58281acd-e206-4922-9b91-e9688b29207e" providerId="AD" clId="Web-{8CA7FDD5-0A39-DB26-4F2C-9D5F199518CE}" dt="2021-07-05T23:46:35.045" v="287" actId="20577"/>
        <pc:sldMkLst>
          <pc:docMk/>
          <pc:sldMk cId="3713431232" sldId="277"/>
        </pc:sldMkLst>
        <pc:spChg chg="mod">
          <ac:chgData name="Carlson, Catie (carlsoc2)" userId="S::carlsoc2@ucmail.uc.edu::58281acd-e206-4922-9b91-e9688b29207e" providerId="AD" clId="Web-{8CA7FDD5-0A39-DB26-4F2C-9D5F199518CE}" dt="2021-07-05T23:46:35.045" v="287" actId="20577"/>
          <ac:spMkLst>
            <pc:docMk/>
            <pc:sldMk cId="3713431232" sldId="277"/>
            <ac:spMk id="3" creationId="{29870B51-268A-4E49-8135-7BE8903B950B}"/>
          </ac:spMkLst>
        </pc:spChg>
        <pc:spChg chg="add mod">
          <ac:chgData name="Carlson, Catie (carlsoc2)" userId="S::carlsoc2@ucmail.uc.edu::58281acd-e206-4922-9b91-e9688b29207e" providerId="AD" clId="Web-{8CA7FDD5-0A39-DB26-4F2C-9D5F199518CE}" dt="2021-07-05T23:43:48.792" v="263" actId="20577"/>
          <ac:spMkLst>
            <pc:docMk/>
            <pc:sldMk cId="3713431232" sldId="277"/>
            <ac:spMk id="4" creationId="{562E6077-C74D-4F96-A1B2-A961F8A48EF8}"/>
          </ac:spMkLst>
        </pc:spChg>
      </pc:sldChg>
      <pc:sldChg chg="addSp modSp">
        <pc:chgData name="Carlson, Catie (carlsoc2)" userId="S::carlsoc2@ucmail.uc.edu::58281acd-e206-4922-9b91-e9688b29207e" providerId="AD" clId="Web-{8CA7FDD5-0A39-DB26-4F2C-9D5F199518CE}" dt="2021-07-05T23:52:50.694" v="343" actId="1076"/>
        <pc:sldMkLst>
          <pc:docMk/>
          <pc:sldMk cId="3510012003" sldId="278"/>
        </pc:sldMkLst>
        <pc:spChg chg="mod">
          <ac:chgData name="Carlson, Catie (carlsoc2)" userId="S::carlsoc2@ucmail.uc.edu::58281acd-e206-4922-9b91-e9688b29207e" providerId="AD" clId="Web-{8CA7FDD5-0A39-DB26-4F2C-9D5F199518CE}" dt="2021-07-05T23:51:16.238" v="334" actId="20577"/>
          <ac:spMkLst>
            <pc:docMk/>
            <pc:sldMk cId="3510012003" sldId="278"/>
            <ac:spMk id="3" creationId="{29870B51-268A-4E49-8135-7BE8903B950B}"/>
          </ac:spMkLst>
        </pc:spChg>
        <pc:spChg chg="add mod">
          <ac:chgData name="Carlson, Catie (carlsoc2)" userId="S::carlsoc2@ucmail.uc.edu::58281acd-e206-4922-9b91-e9688b29207e" providerId="AD" clId="Web-{8CA7FDD5-0A39-DB26-4F2C-9D5F199518CE}" dt="2021-07-05T23:51:41.520" v="338" actId="20577"/>
          <ac:spMkLst>
            <pc:docMk/>
            <pc:sldMk cId="3510012003" sldId="278"/>
            <ac:spMk id="4" creationId="{AC961636-24B8-4FD7-B642-A5BE01FB9656}"/>
          </ac:spMkLst>
        </pc:spChg>
        <pc:picChg chg="add mod">
          <ac:chgData name="Carlson, Catie (carlsoc2)" userId="S::carlsoc2@ucmail.uc.edu::58281acd-e206-4922-9b91-e9688b29207e" providerId="AD" clId="Web-{8CA7FDD5-0A39-DB26-4F2C-9D5F199518CE}" dt="2021-07-05T23:52:50.694" v="343" actId="1076"/>
          <ac:picMkLst>
            <pc:docMk/>
            <pc:sldMk cId="3510012003" sldId="278"/>
            <ac:picMk id="7" creationId="{254AE50A-AA2D-4627-B753-B157144AF064}"/>
          </ac:picMkLst>
        </pc:picChg>
      </pc:sldChg>
      <pc:sldChg chg="addSp modSp">
        <pc:chgData name="Carlson, Catie (carlsoc2)" userId="S::carlsoc2@ucmail.uc.edu::58281acd-e206-4922-9b91-e9688b29207e" providerId="AD" clId="Web-{8CA7FDD5-0A39-DB26-4F2C-9D5F199518CE}" dt="2021-07-06T00:13:43.988" v="489" actId="1076"/>
        <pc:sldMkLst>
          <pc:docMk/>
          <pc:sldMk cId="1143019158" sldId="279"/>
        </pc:sldMkLst>
        <pc:spChg chg="mod">
          <ac:chgData name="Carlson, Catie (carlsoc2)" userId="S::carlsoc2@ucmail.uc.edu::58281acd-e206-4922-9b91-e9688b29207e" providerId="AD" clId="Web-{8CA7FDD5-0A39-DB26-4F2C-9D5F199518CE}" dt="2021-07-06T00:11:46.518" v="464" actId="20577"/>
          <ac:spMkLst>
            <pc:docMk/>
            <pc:sldMk cId="1143019158" sldId="279"/>
            <ac:spMk id="3" creationId="{29870B51-268A-4E49-8135-7BE8903B950B}"/>
          </ac:spMkLst>
        </pc:spChg>
        <pc:spChg chg="add mod">
          <ac:chgData name="Carlson, Catie (carlsoc2)" userId="S::carlsoc2@ucmail.uc.edu::58281acd-e206-4922-9b91-e9688b29207e" providerId="AD" clId="Web-{8CA7FDD5-0A39-DB26-4F2C-9D5F199518CE}" dt="2021-07-06T00:12:47.159" v="482" actId="20577"/>
          <ac:spMkLst>
            <pc:docMk/>
            <pc:sldMk cId="1143019158" sldId="279"/>
            <ac:spMk id="4" creationId="{8F8E3A02-ABA4-4242-8351-90DBC0909A8E}"/>
          </ac:spMkLst>
        </pc:spChg>
        <pc:picChg chg="add mod">
          <ac:chgData name="Carlson, Catie (carlsoc2)" userId="S::carlsoc2@ucmail.uc.edu::58281acd-e206-4922-9b91-e9688b29207e" providerId="AD" clId="Web-{8CA7FDD5-0A39-DB26-4F2C-9D5F199518CE}" dt="2021-07-06T00:13:43.988" v="489" actId="1076"/>
          <ac:picMkLst>
            <pc:docMk/>
            <pc:sldMk cId="1143019158" sldId="279"/>
            <ac:picMk id="7" creationId="{4D5ADF16-1FC5-4037-A23D-58E97207220F}"/>
          </ac:picMkLst>
        </pc:picChg>
      </pc:sldChg>
      <pc:sldChg chg="addSp modSp">
        <pc:chgData name="Carlson, Catie (carlsoc2)" userId="S::carlsoc2@ucmail.uc.edu::58281acd-e206-4922-9b91-e9688b29207e" providerId="AD" clId="Web-{8CA7FDD5-0A39-DB26-4F2C-9D5F199518CE}" dt="2021-07-06T00:08:47.139" v="427" actId="14100"/>
        <pc:sldMkLst>
          <pc:docMk/>
          <pc:sldMk cId="1764817522" sldId="281"/>
        </pc:sldMkLst>
        <pc:spChg chg="mod">
          <ac:chgData name="Carlson, Catie (carlsoc2)" userId="S::carlsoc2@ucmail.uc.edu::58281acd-e206-4922-9b91-e9688b29207e" providerId="AD" clId="Web-{8CA7FDD5-0A39-DB26-4F2C-9D5F199518CE}" dt="2021-07-06T00:08:00.873" v="423" actId="14100"/>
          <ac:spMkLst>
            <pc:docMk/>
            <pc:sldMk cId="1764817522" sldId="281"/>
            <ac:spMk id="3" creationId="{29870B51-268A-4E49-8135-7BE8903B950B}"/>
          </ac:spMkLst>
        </pc:spChg>
        <pc:spChg chg="add mod">
          <ac:chgData name="Carlson, Catie (carlsoc2)" userId="S::carlsoc2@ucmail.uc.edu::58281acd-e206-4922-9b91-e9688b29207e" providerId="AD" clId="Web-{8CA7FDD5-0A39-DB26-4F2C-9D5F199518CE}" dt="2021-07-06T00:08:40.217" v="426" actId="14100"/>
          <ac:spMkLst>
            <pc:docMk/>
            <pc:sldMk cId="1764817522" sldId="281"/>
            <ac:spMk id="4" creationId="{98111FBC-FC41-4F16-970C-8ED7BC6555D3}"/>
          </ac:spMkLst>
        </pc:spChg>
        <pc:picChg chg="add mod">
          <ac:chgData name="Carlson, Catie (carlsoc2)" userId="S::carlsoc2@ucmail.uc.edu::58281acd-e206-4922-9b91-e9688b29207e" providerId="AD" clId="Web-{8CA7FDD5-0A39-DB26-4F2C-9D5F199518CE}" dt="2021-07-06T00:08:47.139" v="427" actId="14100"/>
          <ac:picMkLst>
            <pc:docMk/>
            <pc:sldMk cId="1764817522" sldId="281"/>
            <ac:picMk id="7" creationId="{6F6DF7AE-1E5A-4156-9814-7C40A272B0AD}"/>
          </ac:picMkLst>
        </pc:picChg>
      </pc:sldChg>
      <pc:sldChg chg="modSp">
        <pc:chgData name="Carlson, Catie (carlsoc2)" userId="S::carlsoc2@ucmail.uc.edu::58281acd-e206-4922-9b91-e9688b29207e" providerId="AD" clId="Web-{8CA7FDD5-0A39-DB26-4F2C-9D5F199518CE}" dt="2021-07-06T00:14:24.770" v="493" actId="20577"/>
        <pc:sldMkLst>
          <pc:docMk/>
          <pc:sldMk cId="3206275120" sldId="289"/>
        </pc:sldMkLst>
        <pc:spChg chg="mod">
          <ac:chgData name="Carlson, Catie (carlsoc2)" userId="S::carlsoc2@ucmail.uc.edu::58281acd-e206-4922-9b91-e9688b29207e" providerId="AD" clId="Web-{8CA7FDD5-0A39-DB26-4F2C-9D5F199518CE}" dt="2021-07-06T00:14:24.770" v="493" actId="20577"/>
          <ac:spMkLst>
            <pc:docMk/>
            <pc:sldMk cId="3206275120" sldId="289"/>
            <ac:spMk id="2" creationId="{FD46D5F7-A6AF-4CD7-AF1C-0BA8C73652A1}"/>
          </ac:spMkLst>
        </pc:spChg>
      </pc:sldChg>
      <pc:sldChg chg="modSp">
        <pc:chgData name="Carlson, Catie (carlsoc2)" userId="S::carlsoc2@ucmail.uc.edu::58281acd-e206-4922-9b91-e9688b29207e" providerId="AD" clId="Web-{8CA7FDD5-0A39-DB26-4F2C-9D5F199518CE}" dt="2021-07-06T00:12:55.737" v="485" actId="20577"/>
        <pc:sldMkLst>
          <pc:docMk/>
          <pc:sldMk cId="3946792559" sldId="291"/>
        </pc:sldMkLst>
        <pc:spChg chg="mod">
          <ac:chgData name="Carlson, Catie (carlsoc2)" userId="S::carlsoc2@ucmail.uc.edu::58281acd-e206-4922-9b91-e9688b29207e" providerId="AD" clId="Web-{8CA7FDD5-0A39-DB26-4F2C-9D5F199518CE}" dt="2021-07-06T00:12:55.737" v="485" actId="20577"/>
          <ac:spMkLst>
            <pc:docMk/>
            <pc:sldMk cId="3946792559" sldId="291"/>
            <ac:spMk id="3" creationId="{4F885269-AFA3-4AFF-9A37-726762CE6DC5}"/>
          </ac:spMkLst>
        </pc:spChg>
      </pc:sldChg>
    </pc:docChg>
  </pc:docChgLst>
  <pc:docChgLst>
    <pc:chgData name="Carlson, Catie (carlsoc2)" userId="58281acd-e206-4922-9b91-e9688b29207e" providerId="ADAL" clId="{771C8AA7-5C4B-4ED5-8BA7-AD37F83275DA}"/>
    <pc:docChg chg="undo custSel modSld sldOrd modMainMaster">
      <pc:chgData name="Carlson, Catie (carlsoc2)" userId="58281acd-e206-4922-9b91-e9688b29207e" providerId="ADAL" clId="{771C8AA7-5C4B-4ED5-8BA7-AD37F83275DA}" dt="2021-06-22T23:55:34.995" v="584" actId="404"/>
      <pc:docMkLst>
        <pc:docMk/>
      </pc:docMkLst>
      <pc:sldChg chg="addSp delSp modSp mod ord">
        <pc:chgData name="Carlson, Catie (carlsoc2)" userId="58281acd-e206-4922-9b91-e9688b29207e" providerId="ADAL" clId="{771C8AA7-5C4B-4ED5-8BA7-AD37F83275DA}" dt="2021-06-22T23:35:04.968" v="408"/>
        <pc:sldMkLst>
          <pc:docMk/>
          <pc:sldMk cId="109857222" sldId="256"/>
        </pc:sldMkLst>
        <pc:picChg chg="add del mod">
          <ac:chgData name="Carlson, Catie (carlsoc2)" userId="58281acd-e206-4922-9b91-e9688b29207e" providerId="ADAL" clId="{771C8AA7-5C4B-4ED5-8BA7-AD37F83275DA}" dt="2021-06-22T23:34:43.096" v="406"/>
          <ac:picMkLst>
            <pc:docMk/>
            <pc:sldMk cId="109857222" sldId="256"/>
            <ac:picMk id="7" creationId="{F8D1F4B0-241C-491B-B511-62E8B322635A}"/>
          </ac:picMkLst>
        </pc:picChg>
      </pc:sldChg>
      <pc:sldChg chg="addSp modSp mod">
        <pc:chgData name="Carlson, Catie (carlsoc2)" userId="58281acd-e206-4922-9b91-e9688b29207e" providerId="ADAL" clId="{771C8AA7-5C4B-4ED5-8BA7-AD37F83275DA}" dt="2021-06-22T23:31:45.767" v="399" actId="1076"/>
        <pc:sldMkLst>
          <pc:docMk/>
          <pc:sldMk cId="2332528449" sldId="257"/>
        </pc:sldMkLst>
        <pc:spChg chg="mod">
          <ac:chgData name="Carlson, Catie (carlsoc2)" userId="58281acd-e206-4922-9b91-e9688b29207e" providerId="ADAL" clId="{771C8AA7-5C4B-4ED5-8BA7-AD37F83275DA}" dt="2021-06-22T23:31:10.244" v="381" actId="20577"/>
          <ac:spMkLst>
            <pc:docMk/>
            <pc:sldMk cId="2332528449" sldId="257"/>
            <ac:spMk id="3" creationId="{727A3AD4-30A8-4AE7-9035-7D8B53BA71FA}"/>
          </ac:spMkLst>
        </pc:spChg>
        <pc:spChg chg="add mod">
          <ac:chgData name="Carlson, Catie (carlsoc2)" userId="58281acd-e206-4922-9b91-e9688b29207e" providerId="ADAL" clId="{771C8AA7-5C4B-4ED5-8BA7-AD37F83275DA}" dt="2021-06-22T23:31:45.767" v="399" actId="1076"/>
          <ac:spMkLst>
            <pc:docMk/>
            <pc:sldMk cId="2332528449" sldId="257"/>
            <ac:spMk id="10" creationId="{1D0071FF-A2B9-401E-97D6-1B92E7CD88F9}"/>
          </ac:spMkLst>
        </pc:spChg>
        <pc:picChg chg="mod">
          <ac:chgData name="Carlson, Catie (carlsoc2)" userId="58281acd-e206-4922-9b91-e9688b29207e" providerId="ADAL" clId="{771C8AA7-5C4B-4ED5-8BA7-AD37F83275DA}" dt="2021-06-22T23:24:31.110" v="54" actId="208"/>
          <ac:picMkLst>
            <pc:docMk/>
            <pc:sldMk cId="2332528449" sldId="257"/>
            <ac:picMk id="8" creationId="{BA5D1411-40C1-43EC-A8A3-3AC9C3D65993}"/>
          </ac:picMkLst>
        </pc:picChg>
      </pc:sldChg>
      <pc:sldChg chg="modSp">
        <pc:chgData name="Carlson, Catie (carlsoc2)" userId="58281acd-e206-4922-9b91-e9688b29207e" providerId="ADAL" clId="{771C8AA7-5C4B-4ED5-8BA7-AD37F83275DA}" dt="2021-06-22T23:29:39.474" v="367"/>
        <pc:sldMkLst>
          <pc:docMk/>
          <pc:sldMk cId="3405654092" sldId="259"/>
        </pc:sldMkLst>
        <pc:graphicFrameChg chg="mod">
          <ac:chgData name="Carlson, Catie (carlsoc2)" userId="58281acd-e206-4922-9b91-e9688b29207e" providerId="ADAL" clId="{771C8AA7-5C4B-4ED5-8BA7-AD37F83275DA}" dt="2021-06-22T23:29:39.474" v="367"/>
          <ac:graphicFrameMkLst>
            <pc:docMk/>
            <pc:sldMk cId="3405654092" sldId="259"/>
            <ac:graphicFrameMk id="7" creationId="{E01B131C-21B2-4EA1-A83C-38A0E32D751C}"/>
          </ac:graphicFrameMkLst>
        </pc:graphicFrameChg>
      </pc:sldChg>
      <pc:sldChg chg="modSp mod">
        <pc:chgData name="Carlson, Catie (carlsoc2)" userId="58281acd-e206-4922-9b91-e9688b29207e" providerId="ADAL" clId="{771C8AA7-5C4B-4ED5-8BA7-AD37F83275DA}" dt="2021-06-22T23:41:21.917" v="430" actId="20577"/>
        <pc:sldMkLst>
          <pc:docMk/>
          <pc:sldMk cId="1877633615" sldId="260"/>
        </pc:sldMkLst>
        <pc:spChg chg="mod">
          <ac:chgData name="Carlson, Catie (carlsoc2)" userId="58281acd-e206-4922-9b91-e9688b29207e" providerId="ADAL" clId="{771C8AA7-5C4B-4ED5-8BA7-AD37F83275DA}" dt="2021-06-22T23:41:21.917" v="430" actId="20577"/>
          <ac:spMkLst>
            <pc:docMk/>
            <pc:sldMk cId="1877633615" sldId="260"/>
            <ac:spMk id="2" creationId="{00000000-0000-0000-0000-000000000000}"/>
          </ac:spMkLst>
        </pc:spChg>
        <pc:picChg chg="mod">
          <ac:chgData name="Carlson, Catie (carlsoc2)" userId="58281acd-e206-4922-9b91-e9688b29207e" providerId="ADAL" clId="{771C8AA7-5C4B-4ED5-8BA7-AD37F83275DA}" dt="2021-06-22T23:35:25.577" v="410"/>
          <ac:picMkLst>
            <pc:docMk/>
            <pc:sldMk cId="1877633615" sldId="260"/>
            <ac:picMk id="7" creationId="{F8D1F4B0-241C-491B-B511-62E8B322635A}"/>
          </ac:picMkLst>
        </pc:picChg>
        <pc:picChg chg="mod">
          <ac:chgData name="Carlson, Catie (carlsoc2)" userId="58281acd-e206-4922-9b91-e9688b29207e" providerId="ADAL" clId="{771C8AA7-5C4B-4ED5-8BA7-AD37F83275DA}" dt="2021-06-22T23:41:11.964" v="428" actId="1037"/>
          <ac:picMkLst>
            <pc:docMk/>
            <pc:sldMk cId="1877633615" sldId="260"/>
            <ac:picMk id="9" creationId="{142C642A-F49D-4B00-A7F1-99D991C8E7FB}"/>
          </ac:picMkLst>
        </pc:picChg>
      </pc:sldChg>
      <pc:sldChg chg="modSp mod">
        <pc:chgData name="Carlson, Catie (carlsoc2)" userId="58281acd-e206-4922-9b91-e9688b29207e" providerId="ADAL" clId="{771C8AA7-5C4B-4ED5-8BA7-AD37F83275DA}" dt="2021-06-22T23:32:56.122" v="401" actId="207"/>
        <pc:sldMkLst>
          <pc:docMk/>
          <pc:sldMk cId="3994248196" sldId="262"/>
        </pc:sldMkLst>
        <pc:spChg chg="mod">
          <ac:chgData name="Carlson, Catie (carlsoc2)" userId="58281acd-e206-4922-9b91-e9688b29207e" providerId="ADAL" clId="{771C8AA7-5C4B-4ED5-8BA7-AD37F83275DA}" dt="2021-06-22T23:32:56.122" v="401" actId="207"/>
          <ac:spMkLst>
            <pc:docMk/>
            <pc:sldMk cId="3994248196" sldId="262"/>
            <ac:spMk id="2" creationId="{FD46D5F7-A6AF-4CD7-AF1C-0BA8C73652A1}"/>
          </ac:spMkLst>
        </pc:spChg>
      </pc:sldChg>
      <pc:sldChg chg="modSp mod">
        <pc:chgData name="Carlson, Catie (carlsoc2)" userId="58281acd-e206-4922-9b91-e9688b29207e" providerId="ADAL" clId="{771C8AA7-5C4B-4ED5-8BA7-AD37F83275DA}" dt="2021-06-22T23:23:47.735" v="51" actId="962"/>
        <pc:sldMkLst>
          <pc:docMk/>
          <pc:sldMk cId="2588878801" sldId="268"/>
        </pc:sldMkLst>
        <pc:picChg chg="mod">
          <ac:chgData name="Carlson, Catie (carlsoc2)" userId="58281acd-e206-4922-9b91-e9688b29207e" providerId="ADAL" clId="{771C8AA7-5C4B-4ED5-8BA7-AD37F83275DA}" dt="2021-06-22T23:23:47.735" v="51" actId="962"/>
          <ac:picMkLst>
            <pc:docMk/>
            <pc:sldMk cId="2588878801" sldId="268"/>
            <ac:picMk id="6" creationId="{398119C9-4377-451C-8FC6-F6A8016CAB3B}"/>
          </ac:picMkLst>
        </pc:picChg>
      </pc:sldChg>
      <pc:sldChg chg="modSp mod">
        <pc:chgData name="Carlson, Catie (carlsoc2)" userId="58281acd-e206-4922-9b91-e9688b29207e" providerId="ADAL" clId="{771C8AA7-5C4B-4ED5-8BA7-AD37F83275DA}" dt="2021-06-22T23:23:36.669" v="50" actId="962"/>
        <pc:sldMkLst>
          <pc:docMk/>
          <pc:sldMk cId="1868091242" sldId="269"/>
        </pc:sldMkLst>
        <pc:picChg chg="mod">
          <ac:chgData name="Carlson, Catie (carlsoc2)" userId="58281acd-e206-4922-9b91-e9688b29207e" providerId="ADAL" clId="{771C8AA7-5C4B-4ED5-8BA7-AD37F83275DA}" dt="2021-06-22T23:23:36.669" v="50" actId="962"/>
          <ac:picMkLst>
            <pc:docMk/>
            <pc:sldMk cId="1868091242" sldId="269"/>
            <ac:picMk id="6" creationId="{2268CF06-068B-4BFD-9604-32CB013CD6DF}"/>
          </ac:picMkLst>
        </pc:picChg>
      </pc:sldChg>
      <pc:sldChg chg="addSp modSp mod">
        <pc:chgData name="Carlson, Catie (carlsoc2)" userId="58281acd-e206-4922-9b91-e9688b29207e" providerId="ADAL" clId="{771C8AA7-5C4B-4ED5-8BA7-AD37F83275DA}" dt="2021-06-22T23:30:52.860" v="376" actId="1076"/>
        <pc:sldMkLst>
          <pc:docMk/>
          <pc:sldMk cId="2381100367" sldId="270"/>
        </pc:sldMkLst>
        <pc:spChg chg="mod">
          <ac:chgData name="Carlson, Catie (carlsoc2)" userId="58281acd-e206-4922-9b91-e9688b29207e" providerId="ADAL" clId="{771C8AA7-5C4B-4ED5-8BA7-AD37F83275DA}" dt="2021-06-22T23:30:35.151" v="372" actId="20577"/>
          <ac:spMkLst>
            <pc:docMk/>
            <pc:sldMk cId="2381100367" sldId="270"/>
            <ac:spMk id="3" creationId="{E2C5E298-B016-4CA4-AC76-1618B76EC5E2}"/>
          </ac:spMkLst>
        </pc:spChg>
        <pc:spChg chg="mod ord">
          <ac:chgData name="Carlson, Catie (carlsoc2)" userId="58281acd-e206-4922-9b91-e9688b29207e" providerId="ADAL" clId="{771C8AA7-5C4B-4ED5-8BA7-AD37F83275DA}" dt="2021-06-22T23:26:23.452" v="90" actId="242"/>
          <ac:spMkLst>
            <pc:docMk/>
            <pc:sldMk cId="2381100367" sldId="270"/>
            <ac:spMk id="6" creationId="{3DAE9F7C-4A2E-4675-BEB1-1373580E1E5A}"/>
          </ac:spMkLst>
        </pc:spChg>
        <pc:spChg chg="add mod">
          <ac:chgData name="Carlson, Catie (carlsoc2)" userId="58281acd-e206-4922-9b91-e9688b29207e" providerId="ADAL" clId="{771C8AA7-5C4B-4ED5-8BA7-AD37F83275DA}" dt="2021-06-22T23:30:52.860" v="376" actId="1076"/>
          <ac:spMkLst>
            <pc:docMk/>
            <pc:sldMk cId="2381100367" sldId="270"/>
            <ac:spMk id="7" creationId="{5810FD73-6603-4393-ACE5-586051DCE865}"/>
          </ac:spMkLst>
        </pc:spChg>
        <pc:picChg chg="mod">
          <ac:chgData name="Carlson, Catie (carlsoc2)" userId="58281acd-e206-4922-9b91-e9688b29207e" providerId="ADAL" clId="{771C8AA7-5C4B-4ED5-8BA7-AD37F83275DA}" dt="2021-06-22T23:25:32.856" v="89" actId="1038"/>
          <ac:picMkLst>
            <pc:docMk/>
            <pc:sldMk cId="2381100367" sldId="270"/>
            <ac:picMk id="4" creationId="{F4F0CE62-093A-4F3D-A060-8D5ABC6407D9}"/>
          </ac:picMkLst>
        </pc:picChg>
      </pc:sldChg>
      <pc:sldChg chg="modSp mod">
        <pc:chgData name="Carlson, Catie (carlsoc2)" userId="58281acd-e206-4922-9b91-e9688b29207e" providerId="ADAL" clId="{771C8AA7-5C4B-4ED5-8BA7-AD37F83275DA}" dt="2021-06-22T23:26:41.203" v="91" actId="242"/>
        <pc:sldMkLst>
          <pc:docMk/>
          <pc:sldMk cId="598249884" sldId="271"/>
        </pc:sldMkLst>
        <pc:spChg chg="mod">
          <ac:chgData name="Carlson, Catie (carlsoc2)" userId="58281acd-e206-4922-9b91-e9688b29207e" providerId="ADAL" clId="{771C8AA7-5C4B-4ED5-8BA7-AD37F83275DA}" dt="2021-06-22T23:26:41.203" v="91" actId="242"/>
          <ac:spMkLst>
            <pc:docMk/>
            <pc:sldMk cId="598249884" sldId="271"/>
            <ac:spMk id="5" creationId="{9E764441-4D7E-4B8C-8250-EAEB5592A865}"/>
          </ac:spMkLst>
        </pc:spChg>
        <pc:picChg chg="mod">
          <ac:chgData name="Carlson, Catie (carlsoc2)" userId="58281acd-e206-4922-9b91-e9688b29207e" providerId="ADAL" clId="{771C8AA7-5C4B-4ED5-8BA7-AD37F83275DA}" dt="2021-06-22T23:23:25.719" v="48" actId="962"/>
          <ac:picMkLst>
            <pc:docMk/>
            <pc:sldMk cId="598249884" sldId="271"/>
            <ac:picMk id="6" creationId="{77619688-504E-4BD3-987C-5914BEE97CCA}"/>
          </ac:picMkLst>
        </pc:picChg>
      </pc:sldChg>
      <pc:sldChg chg="modSp mod">
        <pc:chgData name="Carlson, Catie (carlsoc2)" userId="58281acd-e206-4922-9b91-e9688b29207e" providerId="ADAL" clId="{771C8AA7-5C4B-4ED5-8BA7-AD37F83275DA}" dt="2021-06-22T23:26:48.506" v="92" actId="242"/>
        <pc:sldMkLst>
          <pc:docMk/>
          <pc:sldMk cId="401686256" sldId="272"/>
        </pc:sldMkLst>
        <pc:spChg chg="mod">
          <ac:chgData name="Carlson, Catie (carlsoc2)" userId="58281acd-e206-4922-9b91-e9688b29207e" providerId="ADAL" clId="{771C8AA7-5C4B-4ED5-8BA7-AD37F83275DA}" dt="2021-06-22T23:26:48.506" v="92" actId="242"/>
          <ac:spMkLst>
            <pc:docMk/>
            <pc:sldMk cId="401686256" sldId="272"/>
            <ac:spMk id="6" creationId="{542FBC45-D4A3-4C4A-AA58-B1C18908E6A2}"/>
          </ac:spMkLst>
        </pc:spChg>
      </pc:sldChg>
      <pc:sldChg chg="modSp mod">
        <pc:chgData name="Carlson, Catie (carlsoc2)" userId="58281acd-e206-4922-9b91-e9688b29207e" providerId="ADAL" clId="{771C8AA7-5C4B-4ED5-8BA7-AD37F83275DA}" dt="2021-06-22T23:40:39.747" v="417" actId="14100"/>
        <pc:sldMkLst>
          <pc:docMk/>
          <pc:sldMk cId="4203946384" sldId="273"/>
        </pc:sldMkLst>
        <pc:spChg chg="mod">
          <ac:chgData name="Carlson, Catie (carlsoc2)" userId="58281acd-e206-4922-9b91-e9688b29207e" providerId="ADAL" clId="{771C8AA7-5C4B-4ED5-8BA7-AD37F83275DA}" dt="2021-06-22T23:28:22.680" v="114" actId="20577"/>
          <ac:spMkLst>
            <pc:docMk/>
            <pc:sldMk cId="4203946384" sldId="273"/>
            <ac:spMk id="2" creationId="{0D45F4BE-AC6A-426E-934B-C0C49BA7F846}"/>
          </ac:spMkLst>
        </pc:spChg>
        <pc:graphicFrameChg chg="mod">
          <ac:chgData name="Carlson, Catie (carlsoc2)" userId="58281acd-e206-4922-9b91-e9688b29207e" providerId="ADAL" clId="{771C8AA7-5C4B-4ED5-8BA7-AD37F83275DA}" dt="2021-06-22T23:40:39.747" v="417" actId="14100"/>
          <ac:graphicFrameMkLst>
            <pc:docMk/>
            <pc:sldMk cId="4203946384" sldId="273"/>
            <ac:graphicFrameMk id="5" creationId="{AC50EC5A-7F2F-4C33-A863-AC873DE89698}"/>
          </ac:graphicFrameMkLst>
        </pc:graphicFrameChg>
      </pc:sldChg>
      <pc:sldChg chg="modSp mod">
        <pc:chgData name="Carlson, Catie (carlsoc2)" userId="58281acd-e206-4922-9b91-e9688b29207e" providerId="ADAL" clId="{771C8AA7-5C4B-4ED5-8BA7-AD37F83275DA}" dt="2021-06-22T23:23:32.081" v="49" actId="962"/>
        <pc:sldMkLst>
          <pc:docMk/>
          <pc:sldMk cId="1809583128" sldId="274"/>
        </pc:sldMkLst>
        <pc:spChg chg="mod">
          <ac:chgData name="Carlson, Catie (carlsoc2)" userId="58281acd-e206-4922-9b91-e9688b29207e" providerId="ADAL" clId="{771C8AA7-5C4B-4ED5-8BA7-AD37F83275DA}" dt="2021-06-22T23:20:41.801" v="26" actId="27636"/>
          <ac:spMkLst>
            <pc:docMk/>
            <pc:sldMk cId="1809583128" sldId="274"/>
            <ac:spMk id="4" creationId="{A3882E5D-E5BC-41D0-8DFE-5B66C3AD0FCC}"/>
          </ac:spMkLst>
        </pc:spChg>
        <pc:picChg chg="mod">
          <ac:chgData name="Carlson, Catie (carlsoc2)" userId="58281acd-e206-4922-9b91-e9688b29207e" providerId="ADAL" clId="{771C8AA7-5C4B-4ED5-8BA7-AD37F83275DA}" dt="2021-06-22T23:23:32.081" v="49" actId="962"/>
          <ac:picMkLst>
            <pc:docMk/>
            <pc:sldMk cId="1809583128" sldId="274"/>
            <ac:picMk id="6" creationId="{05DFB97A-E221-4313-88B7-AC741A4EE05B}"/>
          </ac:picMkLst>
        </pc:picChg>
      </pc:sldChg>
      <pc:sldChg chg="addSp delSp modSp mod setBg">
        <pc:chgData name="Carlson, Catie (carlsoc2)" userId="58281acd-e206-4922-9b91-e9688b29207e" providerId="ADAL" clId="{771C8AA7-5C4B-4ED5-8BA7-AD37F83275DA}" dt="2021-06-22T23:55:34.995" v="584" actId="404"/>
        <pc:sldMkLst>
          <pc:docMk/>
          <pc:sldMk cId="3207711" sldId="276"/>
        </pc:sldMkLst>
        <pc:spChg chg="mod">
          <ac:chgData name="Carlson, Catie (carlsoc2)" userId="58281acd-e206-4922-9b91-e9688b29207e" providerId="ADAL" clId="{771C8AA7-5C4B-4ED5-8BA7-AD37F83275DA}" dt="2021-06-22T23:50:41.877" v="525" actId="26606"/>
          <ac:spMkLst>
            <pc:docMk/>
            <pc:sldMk cId="3207711" sldId="276"/>
            <ac:spMk id="2" creationId="{40ECD354-B213-477C-BF7B-E22F31F7E8F1}"/>
          </ac:spMkLst>
        </pc:spChg>
        <pc:spChg chg="del mod">
          <ac:chgData name="Carlson, Catie (carlsoc2)" userId="58281acd-e206-4922-9b91-e9688b29207e" providerId="ADAL" clId="{771C8AA7-5C4B-4ED5-8BA7-AD37F83275DA}" dt="2021-06-22T23:51:27.321" v="551" actId="26606"/>
          <ac:spMkLst>
            <pc:docMk/>
            <pc:sldMk cId="3207711" sldId="276"/>
            <ac:spMk id="3" creationId="{29870B51-268A-4E49-8135-7BE8903B950B}"/>
          </ac:spMkLst>
        </pc:spChg>
        <pc:spChg chg="add del mod">
          <ac:chgData name="Carlson, Catie (carlsoc2)" userId="58281acd-e206-4922-9b91-e9688b29207e" providerId="ADAL" clId="{771C8AA7-5C4B-4ED5-8BA7-AD37F83275DA}" dt="2021-06-22T23:55:34.995" v="584" actId="404"/>
          <ac:spMkLst>
            <pc:docMk/>
            <pc:sldMk cId="3207711" sldId="276"/>
            <ac:spMk id="4" creationId="{640746E1-8E7D-4D08-8AF7-AB2EAC00F5AE}"/>
          </ac:spMkLst>
        </pc:spChg>
        <pc:spChg chg="add">
          <ac:chgData name="Carlson, Catie (carlsoc2)" userId="58281acd-e206-4922-9b91-e9688b29207e" providerId="ADAL" clId="{771C8AA7-5C4B-4ED5-8BA7-AD37F83275DA}" dt="2021-06-22T23:50:41.877" v="525" actId="26606"/>
          <ac:spMkLst>
            <pc:docMk/>
            <pc:sldMk cId="3207711" sldId="276"/>
            <ac:spMk id="11" creationId="{E777E57D-6A88-4B5B-A068-2BA7FF4E8CCA}"/>
          </ac:spMkLst>
        </pc:spChg>
        <pc:spChg chg="add">
          <ac:chgData name="Carlson, Catie (carlsoc2)" userId="58281acd-e206-4922-9b91-e9688b29207e" providerId="ADAL" clId="{771C8AA7-5C4B-4ED5-8BA7-AD37F83275DA}" dt="2021-06-22T23:50:41.877" v="525" actId="26606"/>
          <ac:spMkLst>
            <pc:docMk/>
            <pc:sldMk cId="3207711" sldId="276"/>
            <ac:spMk id="13" creationId="{F7117410-A2A4-4085-9ADC-46744551DBDE}"/>
          </ac:spMkLst>
        </pc:spChg>
        <pc:spChg chg="add">
          <ac:chgData name="Carlson, Catie (carlsoc2)" userId="58281acd-e206-4922-9b91-e9688b29207e" providerId="ADAL" clId="{771C8AA7-5C4B-4ED5-8BA7-AD37F83275DA}" dt="2021-06-22T23:50:41.877" v="525" actId="26606"/>
          <ac:spMkLst>
            <pc:docMk/>
            <pc:sldMk cId="3207711" sldId="276"/>
            <ac:spMk id="15" creationId="{99F74EB5-E547-4FB4-95F5-BCC788F3C4A0}"/>
          </ac:spMkLst>
        </pc:spChg>
        <pc:graphicFrameChg chg="add del mod">
          <ac:chgData name="Carlson, Catie (carlsoc2)" userId="58281acd-e206-4922-9b91-e9688b29207e" providerId="ADAL" clId="{771C8AA7-5C4B-4ED5-8BA7-AD37F83275DA}" dt="2021-06-22T23:52:09.825" v="567"/>
          <ac:graphicFrameMkLst>
            <pc:docMk/>
            <pc:sldMk cId="3207711" sldId="276"/>
            <ac:graphicFrameMk id="9" creationId="{EBE228A0-CCFD-4654-BD20-F93AD04EBC5F}"/>
          </ac:graphicFrameMkLst>
        </pc:graphicFrameChg>
        <pc:graphicFrameChg chg="add mod">
          <ac:chgData name="Carlson, Catie (carlsoc2)" userId="58281acd-e206-4922-9b91-e9688b29207e" providerId="ADAL" clId="{771C8AA7-5C4B-4ED5-8BA7-AD37F83275DA}" dt="2021-06-22T23:53:40.507" v="581" actId="20577"/>
          <ac:graphicFrameMkLst>
            <pc:docMk/>
            <pc:sldMk cId="3207711" sldId="276"/>
            <ac:graphicFrameMk id="17" creationId="{F2EC4ABD-FFE9-4191-90B7-17C5AE7C7ED8}"/>
          </ac:graphicFrameMkLst>
        </pc:graphicFrameChg>
      </pc:sldChg>
      <pc:sldChg chg="ord">
        <pc:chgData name="Carlson, Catie (carlsoc2)" userId="58281acd-e206-4922-9b91-e9688b29207e" providerId="ADAL" clId="{771C8AA7-5C4B-4ED5-8BA7-AD37F83275DA}" dt="2021-06-22T23:38:13.476" v="413"/>
        <pc:sldMkLst>
          <pc:docMk/>
          <pc:sldMk cId="94119875" sldId="284"/>
        </pc:sldMkLst>
      </pc:sldChg>
      <pc:sldChg chg="modSp mod">
        <pc:chgData name="Carlson, Catie (carlsoc2)" userId="58281acd-e206-4922-9b91-e9688b29207e" providerId="ADAL" clId="{771C8AA7-5C4B-4ED5-8BA7-AD37F83275DA}" dt="2021-06-22T23:32:49.295" v="400" actId="207"/>
        <pc:sldMkLst>
          <pc:docMk/>
          <pc:sldMk cId="206557107" sldId="287"/>
        </pc:sldMkLst>
        <pc:spChg chg="mod">
          <ac:chgData name="Carlson, Catie (carlsoc2)" userId="58281acd-e206-4922-9b91-e9688b29207e" providerId="ADAL" clId="{771C8AA7-5C4B-4ED5-8BA7-AD37F83275DA}" dt="2021-06-22T23:32:49.295" v="400" actId="207"/>
          <ac:spMkLst>
            <pc:docMk/>
            <pc:sldMk cId="206557107" sldId="287"/>
            <ac:spMk id="2" creationId="{FD46D5F7-A6AF-4CD7-AF1C-0BA8C73652A1}"/>
          </ac:spMkLst>
        </pc:spChg>
      </pc:sldChg>
      <pc:sldChg chg="modSp mod">
        <pc:chgData name="Carlson, Catie (carlsoc2)" userId="58281acd-e206-4922-9b91-e9688b29207e" providerId="ADAL" clId="{771C8AA7-5C4B-4ED5-8BA7-AD37F83275DA}" dt="2021-06-22T23:38:10.302" v="411" actId="207"/>
        <pc:sldMkLst>
          <pc:docMk/>
          <pc:sldMk cId="2163344991" sldId="288"/>
        </pc:sldMkLst>
        <pc:spChg chg="mod">
          <ac:chgData name="Carlson, Catie (carlsoc2)" userId="58281acd-e206-4922-9b91-e9688b29207e" providerId="ADAL" clId="{771C8AA7-5C4B-4ED5-8BA7-AD37F83275DA}" dt="2021-06-22T23:38:10.302" v="411" actId="207"/>
          <ac:spMkLst>
            <pc:docMk/>
            <pc:sldMk cId="2163344991" sldId="288"/>
            <ac:spMk id="2" creationId="{FD46D5F7-A6AF-4CD7-AF1C-0BA8C73652A1}"/>
          </ac:spMkLst>
        </pc:spChg>
      </pc:sldChg>
      <pc:sldChg chg="modSp mod">
        <pc:chgData name="Carlson, Catie (carlsoc2)" userId="58281acd-e206-4922-9b91-e9688b29207e" providerId="ADAL" clId="{771C8AA7-5C4B-4ED5-8BA7-AD37F83275DA}" dt="2021-06-22T23:33:05.237" v="402" actId="207"/>
        <pc:sldMkLst>
          <pc:docMk/>
          <pc:sldMk cId="3206275120" sldId="289"/>
        </pc:sldMkLst>
        <pc:spChg chg="mod">
          <ac:chgData name="Carlson, Catie (carlsoc2)" userId="58281acd-e206-4922-9b91-e9688b29207e" providerId="ADAL" clId="{771C8AA7-5C4B-4ED5-8BA7-AD37F83275DA}" dt="2021-06-22T23:33:05.237" v="402" actId="207"/>
          <ac:spMkLst>
            <pc:docMk/>
            <pc:sldMk cId="3206275120" sldId="289"/>
            <ac:spMk id="2" creationId="{FD46D5F7-A6AF-4CD7-AF1C-0BA8C73652A1}"/>
          </ac:spMkLst>
        </pc:spChg>
      </pc:sldChg>
      <pc:sldMasterChg chg="addSp delSp modSp mod modSldLayout">
        <pc:chgData name="Carlson, Catie (carlsoc2)" userId="58281acd-e206-4922-9b91-e9688b29207e" providerId="ADAL" clId="{771C8AA7-5C4B-4ED5-8BA7-AD37F83275DA}" dt="2021-06-22T23:20:41.609" v="25"/>
        <pc:sldMasterMkLst>
          <pc:docMk/>
          <pc:sldMasterMk cId="2423433403" sldId="2147483763"/>
        </pc:sldMasterMkLst>
        <pc:spChg chg="del">
          <ac:chgData name="Carlson, Catie (carlsoc2)" userId="58281acd-e206-4922-9b91-e9688b29207e" providerId="ADAL" clId="{771C8AA7-5C4B-4ED5-8BA7-AD37F83275DA}" dt="2021-06-22T23:20:41.341" v="24" actId="478"/>
          <ac:spMkLst>
            <pc:docMk/>
            <pc:sldMasterMk cId="2423433403" sldId="2147483763"/>
            <ac:spMk id="6" creationId="{23038CB5-8F4A-401D-A3A9-B27DC15B7A81}"/>
          </ac:spMkLst>
        </pc:spChg>
        <pc:spChg chg="add mod">
          <ac:chgData name="Carlson, Catie (carlsoc2)" userId="58281acd-e206-4922-9b91-e9688b29207e" providerId="ADAL" clId="{771C8AA7-5C4B-4ED5-8BA7-AD37F83275DA}" dt="2021-06-22T23:20:41.609" v="25"/>
          <ac:spMkLst>
            <pc:docMk/>
            <pc:sldMasterMk cId="2423433403" sldId="2147483763"/>
            <ac:spMk id="7" creationId="{0F0DD4D6-FB1B-4CA1-824C-34D1CFC9C4F6}"/>
          </ac:spMkLst>
        </pc:spChg>
        <pc:sldLayoutChg chg="addSp delSp modSp mod">
          <pc:chgData name="Carlson, Catie (carlsoc2)" userId="58281acd-e206-4922-9b91-e9688b29207e" providerId="ADAL" clId="{771C8AA7-5C4B-4ED5-8BA7-AD37F83275DA}" dt="2021-06-22T23:20:14.115" v="15"/>
          <pc:sldLayoutMkLst>
            <pc:docMk/>
            <pc:sldMasterMk cId="2423433403" sldId="2147483763"/>
            <pc:sldLayoutMk cId="3351765193" sldId="2147483752"/>
          </pc:sldLayoutMkLst>
          <pc:spChg chg="del">
            <ac:chgData name="Carlson, Catie (carlsoc2)" userId="58281acd-e206-4922-9b91-e9688b29207e" providerId="ADAL" clId="{771C8AA7-5C4B-4ED5-8BA7-AD37F83275DA}" dt="2021-06-22T23:20:13.751" v="14" actId="478"/>
            <ac:spMkLst>
              <pc:docMk/>
              <pc:sldMasterMk cId="2423433403" sldId="2147483763"/>
              <pc:sldLayoutMk cId="3351765193" sldId="2147483752"/>
              <ac:spMk id="4" creationId="{38440955-B18E-49D3-AE7B-B331200E34C5}"/>
            </ac:spMkLst>
          </pc:spChg>
          <pc:spChg chg="add mod">
            <ac:chgData name="Carlson, Catie (carlsoc2)" userId="58281acd-e206-4922-9b91-e9688b29207e" providerId="ADAL" clId="{771C8AA7-5C4B-4ED5-8BA7-AD37F83275DA}" dt="2021-06-22T23:20:14.115" v="15"/>
            <ac:spMkLst>
              <pc:docMk/>
              <pc:sldMasterMk cId="2423433403" sldId="2147483763"/>
              <pc:sldLayoutMk cId="3351765193" sldId="2147483752"/>
              <ac:spMk id="5" creationId="{5742D76D-FB19-4CA6-8CAE-6966A0D51416}"/>
            </ac:spMkLst>
          </pc:spChg>
        </pc:sldLayoutChg>
        <pc:sldLayoutChg chg="addSp delSp modSp mod">
          <pc:chgData name="Carlson, Catie (carlsoc2)" userId="58281acd-e206-4922-9b91-e9688b29207e" providerId="ADAL" clId="{771C8AA7-5C4B-4ED5-8BA7-AD37F83275DA}" dt="2021-06-22T23:20:19.608" v="17"/>
          <pc:sldLayoutMkLst>
            <pc:docMk/>
            <pc:sldMasterMk cId="2423433403" sldId="2147483763"/>
            <pc:sldLayoutMk cId="3583420958" sldId="2147483753"/>
          </pc:sldLayoutMkLst>
          <pc:spChg chg="del">
            <ac:chgData name="Carlson, Catie (carlsoc2)" userId="58281acd-e206-4922-9b91-e9688b29207e" providerId="ADAL" clId="{771C8AA7-5C4B-4ED5-8BA7-AD37F83275DA}" dt="2021-06-22T23:20:19.271" v="16" actId="478"/>
            <ac:spMkLst>
              <pc:docMk/>
              <pc:sldMasterMk cId="2423433403" sldId="2147483763"/>
              <pc:sldLayoutMk cId="3583420958" sldId="2147483753"/>
              <ac:spMk id="7" creationId="{D285D185-B1B6-4D62-81BE-BE82C80ACA6C}"/>
            </ac:spMkLst>
          </pc:spChg>
          <pc:spChg chg="add mod">
            <ac:chgData name="Carlson, Catie (carlsoc2)" userId="58281acd-e206-4922-9b91-e9688b29207e" providerId="ADAL" clId="{771C8AA7-5C4B-4ED5-8BA7-AD37F83275DA}" dt="2021-06-22T23:20:19.608" v="17"/>
            <ac:spMkLst>
              <pc:docMk/>
              <pc:sldMasterMk cId="2423433403" sldId="2147483763"/>
              <pc:sldLayoutMk cId="3583420958" sldId="2147483753"/>
              <ac:spMk id="10" creationId="{A78FB553-403B-40C9-A2C7-16CA32FC7F0F}"/>
            </ac:spMkLst>
          </pc:spChg>
        </pc:sldLayoutChg>
        <pc:sldLayoutChg chg="addSp delSp modSp mod">
          <pc:chgData name="Carlson, Catie (carlsoc2)" userId="58281acd-e206-4922-9b91-e9688b29207e" providerId="ADAL" clId="{771C8AA7-5C4B-4ED5-8BA7-AD37F83275DA}" dt="2021-06-22T23:20:23.348" v="19"/>
          <pc:sldLayoutMkLst>
            <pc:docMk/>
            <pc:sldMasterMk cId="2423433403" sldId="2147483763"/>
            <pc:sldLayoutMk cId="3790431302" sldId="2147483754"/>
          </pc:sldLayoutMkLst>
          <pc:spChg chg="del">
            <ac:chgData name="Carlson, Catie (carlsoc2)" userId="58281acd-e206-4922-9b91-e9688b29207e" providerId="ADAL" clId="{771C8AA7-5C4B-4ED5-8BA7-AD37F83275DA}" dt="2021-06-22T23:20:23.063" v="18" actId="478"/>
            <ac:spMkLst>
              <pc:docMk/>
              <pc:sldMasterMk cId="2423433403" sldId="2147483763"/>
              <pc:sldLayoutMk cId="3790431302" sldId="2147483754"/>
              <ac:spMk id="7" creationId="{18770FB6-F273-4BA6-8B97-9835AC537871}"/>
            </ac:spMkLst>
          </pc:spChg>
          <pc:spChg chg="add mod">
            <ac:chgData name="Carlson, Catie (carlsoc2)" userId="58281acd-e206-4922-9b91-e9688b29207e" providerId="ADAL" clId="{771C8AA7-5C4B-4ED5-8BA7-AD37F83275DA}" dt="2021-06-22T23:20:23.348" v="19"/>
            <ac:spMkLst>
              <pc:docMk/>
              <pc:sldMasterMk cId="2423433403" sldId="2147483763"/>
              <pc:sldLayoutMk cId="3790431302" sldId="2147483754"/>
              <ac:spMk id="10" creationId="{6D17DBEE-8301-4328-A454-D88A31BDC376}"/>
            </ac:spMkLst>
          </pc:spChg>
        </pc:sldLayoutChg>
        <pc:sldLayoutChg chg="addSp delSp modSp mod">
          <pc:chgData name="Carlson, Catie (carlsoc2)" userId="58281acd-e206-4922-9b91-e9688b29207e" providerId="ADAL" clId="{771C8AA7-5C4B-4ED5-8BA7-AD37F83275DA}" dt="2021-06-22T23:20:27.810" v="21"/>
          <pc:sldLayoutMkLst>
            <pc:docMk/>
            <pc:sldMasterMk cId="2423433403" sldId="2147483763"/>
            <pc:sldLayoutMk cId="2985830882" sldId="2147483755"/>
          </pc:sldLayoutMkLst>
          <pc:spChg chg="del">
            <ac:chgData name="Carlson, Catie (carlsoc2)" userId="58281acd-e206-4922-9b91-e9688b29207e" providerId="ADAL" clId="{771C8AA7-5C4B-4ED5-8BA7-AD37F83275DA}" dt="2021-06-22T23:20:27.362" v="20" actId="478"/>
            <ac:spMkLst>
              <pc:docMk/>
              <pc:sldMasterMk cId="2423433403" sldId="2147483763"/>
              <pc:sldLayoutMk cId="2985830882" sldId="2147483755"/>
              <ac:spMk id="6" creationId="{D7679730-3487-4D94-A0DC-C21684963AB3}"/>
            </ac:spMkLst>
          </pc:spChg>
          <pc:spChg chg="add mod">
            <ac:chgData name="Carlson, Catie (carlsoc2)" userId="58281acd-e206-4922-9b91-e9688b29207e" providerId="ADAL" clId="{771C8AA7-5C4B-4ED5-8BA7-AD37F83275DA}" dt="2021-06-22T23:20:27.810" v="21"/>
            <ac:spMkLst>
              <pc:docMk/>
              <pc:sldMasterMk cId="2423433403" sldId="2147483763"/>
              <pc:sldLayoutMk cId="2985830882" sldId="2147483755"/>
              <ac:spMk id="7" creationId="{3289EA3C-C467-4948-ABD0-F29A7F1E54EF}"/>
            </ac:spMkLst>
          </pc:spChg>
        </pc:sldLayoutChg>
        <pc:sldLayoutChg chg="addSp delSp modSp mod">
          <pc:chgData name="Carlson, Catie (carlsoc2)" userId="58281acd-e206-4922-9b91-e9688b29207e" providerId="ADAL" clId="{771C8AA7-5C4B-4ED5-8BA7-AD37F83275DA}" dt="2021-06-22T23:20:09.426" v="13"/>
          <pc:sldLayoutMkLst>
            <pc:docMk/>
            <pc:sldMasterMk cId="2423433403" sldId="2147483763"/>
            <pc:sldLayoutMk cId="4139848704" sldId="2147483756"/>
          </pc:sldLayoutMkLst>
          <pc:spChg chg="del">
            <ac:chgData name="Carlson, Catie (carlsoc2)" userId="58281acd-e206-4922-9b91-e9688b29207e" providerId="ADAL" clId="{771C8AA7-5C4B-4ED5-8BA7-AD37F83275DA}" dt="2021-06-22T23:20:09.119" v="12" actId="478"/>
            <ac:spMkLst>
              <pc:docMk/>
              <pc:sldMasterMk cId="2423433403" sldId="2147483763"/>
              <pc:sldLayoutMk cId="4139848704" sldId="2147483756"/>
              <ac:spMk id="5" creationId="{A7739411-CED6-43D4-868D-A65C4161A72B}"/>
            </ac:spMkLst>
          </pc:spChg>
          <pc:spChg chg="add mod">
            <ac:chgData name="Carlson, Catie (carlsoc2)" userId="58281acd-e206-4922-9b91-e9688b29207e" providerId="ADAL" clId="{771C8AA7-5C4B-4ED5-8BA7-AD37F83275DA}" dt="2021-06-22T23:20:09.426" v="13"/>
            <ac:spMkLst>
              <pc:docMk/>
              <pc:sldMasterMk cId="2423433403" sldId="2147483763"/>
              <pc:sldLayoutMk cId="4139848704" sldId="2147483756"/>
              <ac:spMk id="8" creationId="{AEF055A3-D243-438A-97A2-66BBC541C8C9}"/>
            </ac:spMkLst>
          </pc:spChg>
        </pc:sldLayoutChg>
        <pc:sldLayoutChg chg="addSp delSp modSp mod">
          <pc:chgData name="Carlson, Catie (carlsoc2)" userId="58281acd-e206-4922-9b91-e9688b29207e" providerId="ADAL" clId="{771C8AA7-5C4B-4ED5-8BA7-AD37F83275DA}" dt="2021-06-22T23:20:34.190" v="23"/>
          <pc:sldLayoutMkLst>
            <pc:docMk/>
            <pc:sldMasterMk cId="2423433403" sldId="2147483763"/>
            <pc:sldLayoutMk cId="253904943" sldId="2147483757"/>
          </pc:sldLayoutMkLst>
          <pc:spChg chg="del">
            <ac:chgData name="Carlson, Catie (carlsoc2)" userId="58281acd-e206-4922-9b91-e9688b29207e" providerId="ADAL" clId="{771C8AA7-5C4B-4ED5-8BA7-AD37F83275DA}" dt="2021-06-22T23:20:33.821" v="22" actId="478"/>
            <ac:spMkLst>
              <pc:docMk/>
              <pc:sldMasterMk cId="2423433403" sldId="2147483763"/>
              <pc:sldLayoutMk cId="253904943" sldId="2147483757"/>
              <ac:spMk id="6" creationId="{75197AE4-AA47-4E14-8FFE-171FAE47F49E}"/>
            </ac:spMkLst>
          </pc:spChg>
          <pc:spChg chg="add mod">
            <ac:chgData name="Carlson, Catie (carlsoc2)" userId="58281acd-e206-4922-9b91-e9688b29207e" providerId="ADAL" clId="{771C8AA7-5C4B-4ED5-8BA7-AD37F83275DA}" dt="2021-06-22T23:20:34.190" v="23"/>
            <ac:spMkLst>
              <pc:docMk/>
              <pc:sldMasterMk cId="2423433403" sldId="2147483763"/>
              <pc:sldLayoutMk cId="253904943" sldId="2147483757"/>
              <ac:spMk id="7" creationId="{2A266509-25CB-43DA-B839-5A6B62E3433A}"/>
            </ac:spMkLst>
          </pc:spChg>
        </pc:sldLayoutChg>
        <pc:sldLayoutChg chg="addSp delSp modSp mod">
          <pc:chgData name="Carlson, Catie (carlsoc2)" userId="58281acd-e206-4922-9b91-e9688b29207e" providerId="ADAL" clId="{771C8AA7-5C4B-4ED5-8BA7-AD37F83275DA}" dt="2021-06-22T23:19:47.307" v="3" actId="478"/>
          <pc:sldLayoutMkLst>
            <pc:docMk/>
            <pc:sldMasterMk cId="2423433403" sldId="2147483763"/>
            <pc:sldLayoutMk cId="1329378917" sldId="2147483758"/>
          </pc:sldLayoutMkLst>
          <pc:spChg chg="del">
            <ac:chgData name="Carlson, Catie (carlsoc2)" userId="58281acd-e206-4922-9b91-e9688b29207e" providerId="ADAL" clId="{771C8AA7-5C4B-4ED5-8BA7-AD37F83275DA}" dt="2021-06-22T23:19:47.307" v="3" actId="478"/>
            <ac:spMkLst>
              <pc:docMk/>
              <pc:sldMasterMk cId="2423433403" sldId="2147483763"/>
              <pc:sldLayoutMk cId="1329378917" sldId="2147483758"/>
              <ac:spMk id="6" creationId="{C3D10ADE-E9DA-4E57-BF57-1CCB65219839}"/>
            </ac:spMkLst>
          </pc:spChg>
          <pc:spChg chg="mod">
            <ac:chgData name="Carlson, Catie (carlsoc2)" userId="58281acd-e206-4922-9b91-e9688b29207e" providerId="ADAL" clId="{771C8AA7-5C4B-4ED5-8BA7-AD37F83275DA}" dt="2021-06-22T23:19:05.846" v="1" actId="16037"/>
            <ac:spMkLst>
              <pc:docMk/>
              <pc:sldMasterMk cId="2423433403" sldId="2147483763"/>
              <pc:sldLayoutMk cId="1329378917" sldId="2147483758"/>
              <ac:spMk id="8" creationId="{8D06CE56-3881-4ADA-8CEF-D18B02C242A3}"/>
            </ac:spMkLst>
          </pc:spChg>
          <pc:spChg chg="add mod">
            <ac:chgData name="Carlson, Catie (carlsoc2)" userId="58281acd-e206-4922-9b91-e9688b29207e" providerId="ADAL" clId="{771C8AA7-5C4B-4ED5-8BA7-AD37F83275DA}" dt="2021-06-22T23:19:44.039" v="2"/>
            <ac:spMkLst>
              <pc:docMk/>
              <pc:sldMasterMk cId="2423433403" sldId="2147483763"/>
              <pc:sldLayoutMk cId="1329378917" sldId="2147483758"/>
              <ac:spMk id="9" creationId="{B6AE4BAC-ACDF-4CE8-90EA-BF99A33CCDF0}"/>
            </ac:spMkLst>
          </pc:spChg>
        </pc:sldLayoutChg>
        <pc:sldLayoutChg chg="addSp delSp modSp mod">
          <pc:chgData name="Carlson, Catie (carlsoc2)" userId="58281acd-e206-4922-9b91-e9688b29207e" providerId="ADAL" clId="{771C8AA7-5C4B-4ED5-8BA7-AD37F83275DA}" dt="2021-06-22T23:19:51.297" v="5"/>
          <pc:sldLayoutMkLst>
            <pc:docMk/>
            <pc:sldMasterMk cId="2423433403" sldId="2147483763"/>
            <pc:sldLayoutMk cId="1933769125" sldId="2147483759"/>
          </pc:sldLayoutMkLst>
          <pc:spChg chg="del">
            <ac:chgData name="Carlson, Catie (carlsoc2)" userId="58281acd-e206-4922-9b91-e9688b29207e" providerId="ADAL" clId="{771C8AA7-5C4B-4ED5-8BA7-AD37F83275DA}" dt="2021-06-22T23:19:50.822" v="4" actId="478"/>
            <ac:spMkLst>
              <pc:docMk/>
              <pc:sldMasterMk cId="2423433403" sldId="2147483763"/>
              <pc:sldLayoutMk cId="1933769125" sldId="2147483759"/>
              <ac:spMk id="6" creationId="{093C5AD3-D79A-4D46-B25B-822FE0252511}"/>
            </ac:spMkLst>
          </pc:spChg>
          <pc:spChg chg="add mod">
            <ac:chgData name="Carlson, Catie (carlsoc2)" userId="58281acd-e206-4922-9b91-e9688b29207e" providerId="ADAL" clId="{771C8AA7-5C4B-4ED5-8BA7-AD37F83275DA}" dt="2021-06-22T23:19:51.297" v="5"/>
            <ac:spMkLst>
              <pc:docMk/>
              <pc:sldMasterMk cId="2423433403" sldId="2147483763"/>
              <pc:sldLayoutMk cId="1933769125" sldId="2147483759"/>
              <ac:spMk id="11" creationId="{C678E17B-6655-4F3D-BECE-A172FC78D4A4}"/>
            </ac:spMkLst>
          </pc:spChg>
        </pc:sldLayoutChg>
        <pc:sldLayoutChg chg="addSp delSp modSp mod">
          <pc:chgData name="Carlson, Catie (carlsoc2)" userId="58281acd-e206-4922-9b91-e9688b29207e" providerId="ADAL" clId="{771C8AA7-5C4B-4ED5-8BA7-AD37F83275DA}" dt="2021-06-22T23:19:55.226" v="7"/>
          <pc:sldLayoutMkLst>
            <pc:docMk/>
            <pc:sldMasterMk cId="2423433403" sldId="2147483763"/>
            <pc:sldLayoutMk cId="1190736759" sldId="2147483760"/>
          </pc:sldLayoutMkLst>
          <pc:spChg chg="del">
            <ac:chgData name="Carlson, Catie (carlsoc2)" userId="58281acd-e206-4922-9b91-e9688b29207e" providerId="ADAL" clId="{771C8AA7-5C4B-4ED5-8BA7-AD37F83275DA}" dt="2021-06-22T23:19:54.860" v="6" actId="478"/>
            <ac:spMkLst>
              <pc:docMk/>
              <pc:sldMasterMk cId="2423433403" sldId="2147483763"/>
              <pc:sldLayoutMk cId="1190736759" sldId="2147483760"/>
              <ac:spMk id="6" creationId="{53AC3F32-46E0-47C8-8565-5969A475FDB0}"/>
            </ac:spMkLst>
          </pc:spChg>
          <pc:spChg chg="add mod">
            <ac:chgData name="Carlson, Catie (carlsoc2)" userId="58281acd-e206-4922-9b91-e9688b29207e" providerId="ADAL" clId="{771C8AA7-5C4B-4ED5-8BA7-AD37F83275DA}" dt="2021-06-22T23:19:55.226" v="7"/>
            <ac:spMkLst>
              <pc:docMk/>
              <pc:sldMasterMk cId="2423433403" sldId="2147483763"/>
              <pc:sldLayoutMk cId="1190736759" sldId="2147483760"/>
              <ac:spMk id="9" creationId="{78B2EA8B-305B-47D6-A837-B323B322D6B8}"/>
            </ac:spMkLst>
          </pc:spChg>
        </pc:sldLayoutChg>
        <pc:sldLayoutChg chg="addSp delSp modSp mod">
          <pc:chgData name="Carlson, Catie (carlsoc2)" userId="58281acd-e206-4922-9b91-e9688b29207e" providerId="ADAL" clId="{771C8AA7-5C4B-4ED5-8BA7-AD37F83275DA}" dt="2021-06-22T23:19:59.948" v="9"/>
          <pc:sldLayoutMkLst>
            <pc:docMk/>
            <pc:sldMasterMk cId="2423433403" sldId="2147483763"/>
            <pc:sldLayoutMk cId="3248424456" sldId="2147483761"/>
          </pc:sldLayoutMkLst>
          <pc:spChg chg="del">
            <ac:chgData name="Carlson, Catie (carlsoc2)" userId="58281acd-e206-4922-9b91-e9688b29207e" providerId="ADAL" clId="{771C8AA7-5C4B-4ED5-8BA7-AD37F83275DA}" dt="2021-06-22T23:19:59.428" v="8" actId="478"/>
            <ac:spMkLst>
              <pc:docMk/>
              <pc:sldMasterMk cId="2423433403" sldId="2147483763"/>
              <pc:sldLayoutMk cId="3248424456" sldId="2147483761"/>
              <ac:spMk id="7" creationId="{4F78BC14-5BB1-405F-A6F3-C07230F085C8}"/>
            </ac:spMkLst>
          </pc:spChg>
          <pc:spChg chg="add mod">
            <ac:chgData name="Carlson, Catie (carlsoc2)" userId="58281acd-e206-4922-9b91-e9688b29207e" providerId="ADAL" clId="{771C8AA7-5C4B-4ED5-8BA7-AD37F83275DA}" dt="2021-06-22T23:19:59.948" v="9"/>
            <ac:spMkLst>
              <pc:docMk/>
              <pc:sldMasterMk cId="2423433403" sldId="2147483763"/>
              <pc:sldLayoutMk cId="3248424456" sldId="2147483761"/>
              <ac:spMk id="12" creationId="{DFAB58E4-BBC7-4433-8421-FA08C0024EFC}"/>
            </ac:spMkLst>
          </pc:spChg>
        </pc:sldLayoutChg>
        <pc:sldLayoutChg chg="addSp delSp modSp mod">
          <pc:chgData name="Carlson, Catie (carlsoc2)" userId="58281acd-e206-4922-9b91-e9688b29207e" providerId="ADAL" clId="{771C8AA7-5C4B-4ED5-8BA7-AD37F83275DA}" dt="2021-06-22T23:20:04.262" v="11"/>
          <pc:sldLayoutMkLst>
            <pc:docMk/>
            <pc:sldMasterMk cId="2423433403" sldId="2147483763"/>
            <pc:sldLayoutMk cId="1670516003" sldId="2147483762"/>
          </pc:sldLayoutMkLst>
          <pc:spChg chg="del">
            <ac:chgData name="Carlson, Catie (carlsoc2)" userId="58281acd-e206-4922-9b91-e9688b29207e" providerId="ADAL" clId="{771C8AA7-5C4B-4ED5-8BA7-AD37F83275DA}" dt="2021-06-22T23:20:03.856" v="10" actId="478"/>
            <ac:spMkLst>
              <pc:docMk/>
              <pc:sldMasterMk cId="2423433403" sldId="2147483763"/>
              <pc:sldLayoutMk cId="1670516003" sldId="2147483762"/>
              <ac:spMk id="9" creationId="{D279E50C-1E40-4B48-871B-E392428D20A3}"/>
            </ac:spMkLst>
          </pc:spChg>
          <pc:spChg chg="add mod">
            <ac:chgData name="Carlson, Catie (carlsoc2)" userId="58281acd-e206-4922-9b91-e9688b29207e" providerId="ADAL" clId="{771C8AA7-5C4B-4ED5-8BA7-AD37F83275DA}" dt="2021-06-22T23:20:04.262" v="11"/>
            <ac:spMkLst>
              <pc:docMk/>
              <pc:sldMasterMk cId="2423433403" sldId="2147483763"/>
              <pc:sldLayoutMk cId="1670516003" sldId="2147483762"/>
              <ac:spMk id="14" creationId="{C3E6F21F-B677-4862-B1D8-5A2D14B135F2}"/>
            </ac:spMkLst>
          </pc:spChg>
        </pc:sldLayoutChg>
      </pc:sldMasterChg>
    </pc:docChg>
  </pc:docChgLst>
  <pc:docChgLst>
    <pc:chgData name="Carlson, Catie (carlsoc2)" userId="S::carlsoc2@ucmail.uc.edu::58281acd-e206-4922-9b91-e9688b29207e" providerId="AD" clId="Web-{61AD3492-C174-5C68-EB31-1DF98B2BC4AE}"/>
    <pc:docChg chg="modSld">
      <pc:chgData name="Carlson, Catie (carlsoc2)" userId="S::carlsoc2@ucmail.uc.edu::58281acd-e206-4922-9b91-e9688b29207e" providerId="AD" clId="Web-{61AD3492-C174-5C68-EB31-1DF98B2BC4AE}" dt="2021-09-03T14:13:41.401" v="3"/>
      <pc:docMkLst>
        <pc:docMk/>
      </pc:docMkLst>
      <pc:sldChg chg="addSp delSp">
        <pc:chgData name="Carlson, Catie (carlsoc2)" userId="S::carlsoc2@ucmail.uc.edu::58281acd-e206-4922-9b91-e9688b29207e" providerId="AD" clId="Web-{61AD3492-C174-5C68-EB31-1DF98B2BC4AE}" dt="2021-09-03T14:13:28.776" v="1"/>
        <pc:sldMkLst>
          <pc:docMk/>
          <pc:sldMk cId="401686256" sldId="272"/>
        </pc:sldMkLst>
        <pc:spChg chg="add">
          <ac:chgData name="Carlson, Catie (carlsoc2)" userId="S::carlsoc2@ucmail.uc.edu::58281acd-e206-4922-9b91-e9688b29207e" providerId="AD" clId="Web-{61AD3492-C174-5C68-EB31-1DF98B2BC4AE}" dt="2021-09-03T14:13:28.776" v="1"/>
          <ac:spMkLst>
            <pc:docMk/>
            <pc:sldMk cId="401686256" sldId="272"/>
            <ac:spMk id="5" creationId="{8C5B6331-C8E3-46CF-B78E-CC34B22145D8}"/>
          </ac:spMkLst>
        </pc:spChg>
        <pc:spChg chg="del">
          <ac:chgData name="Carlson, Catie (carlsoc2)" userId="S::carlsoc2@ucmail.uc.edu::58281acd-e206-4922-9b91-e9688b29207e" providerId="AD" clId="Web-{61AD3492-C174-5C68-EB31-1DF98B2BC4AE}" dt="2021-09-03T14:13:24.776" v="0"/>
          <ac:spMkLst>
            <pc:docMk/>
            <pc:sldMk cId="401686256" sldId="272"/>
            <ac:spMk id="6" creationId="{542FBC45-D4A3-4C4A-AA58-B1C18908E6A2}"/>
          </ac:spMkLst>
        </pc:spChg>
      </pc:sldChg>
      <pc:sldChg chg="addSp">
        <pc:chgData name="Carlson, Catie (carlsoc2)" userId="S::carlsoc2@ucmail.uc.edu::58281acd-e206-4922-9b91-e9688b29207e" providerId="AD" clId="Web-{61AD3492-C174-5C68-EB31-1DF98B2BC4AE}" dt="2021-09-03T14:13:34.822" v="2"/>
        <pc:sldMkLst>
          <pc:docMk/>
          <pc:sldMk cId="2252657781" sldId="290"/>
        </pc:sldMkLst>
        <pc:spChg chg="add">
          <ac:chgData name="Carlson, Catie (carlsoc2)" userId="S::carlsoc2@ucmail.uc.edu::58281acd-e206-4922-9b91-e9688b29207e" providerId="AD" clId="Web-{61AD3492-C174-5C68-EB31-1DF98B2BC4AE}" dt="2021-09-03T14:13:34.822" v="2"/>
          <ac:spMkLst>
            <pc:docMk/>
            <pc:sldMk cId="2252657781" sldId="290"/>
            <ac:spMk id="4" creationId="{80F63112-B197-4B12-BA30-8C5DDA9EB18E}"/>
          </ac:spMkLst>
        </pc:spChg>
      </pc:sldChg>
      <pc:sldChg chg="addSp">
        <pc:chgData name="Carlson, Catie (carlsoc2)" userId="S::carlsoc2@ucmail.uc.edu::58281acd-e206-4922-9b91-e9688b29207e" providerId="AD" clId="Web-{61AD3492-C174-5C68-EB31-1DF98B2BC4AE}" dt="2021-09-03T14:13:41.401" v="3"/>
        <pc:sldMkLst>
          <pc:docMk/>
          <pc:sldMk cId="3946792559" sldId="291"/>
        </pc:sldMkLst>
        <pc:spChg chg="add">
          <ac:chgData name="Carlson, Catie (carlsoc2)" userId="S::carlsoc2@ucmail.uc.edu::58281acd-e206-4922-9b91-e9688b29207e" providerId="AD" clId="Web-{61AD3492-C174-5C68-EB31-1DF98B2BC4AE}" dt="2021-09-03T14:13:41.401" v="3"/>
          <ac:spMkLst>
            <pc:docMk/>
            <pc:sldMk cId="3946792559" sldId="291"/>
            <ac:spMk id="5" creationId="{DB90AC39-F918-41B2-97E0-40CA8B358A0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477D42-8777-4254-8B8E-2417550A76B0}" type="doc">
      <dgm:prSet loTypeId="urn:microsoft.com/office/officeart/2005/8/layout/cycle7" loCatId="cycle" qsTypeId="urn:microsoft.com/office/officeart/2005/8/quickstyle/simple1" qsCatId="simple" csTypeId="urn:microsoft.com/office/officeart/2005/8/colors/colorful5" csCatId="colorful" phldr="1"/>
      <dgm:spPr/>
      <dgm:t>
        <a:bodyPr/>
        <a:lstStyle/>
        <a:p>
          <a:endParaRPr lang="en-US"/>
        </a:p>
      </dgm:t>
    </dgm:pt>
    <dgm:pt modelId="{A99A84D7-907D-4D5F-BF94-5E0B09002B52}">
      <dgm:prSet phldr="0"/>
      <dgm:spPr/>
      <dgm:t>
        <a:bodyPr/>
        <a:lstStyle/>
        <a:p>
          <a:pPr rtl="0"/>
          <a:r>
            <a:rPr lang="en-US"/>
            <a:t>Biased Results</a:t>
          </a:r>
        </a:p>
      </dgm:t>
    </dgm:pt>
    <dgm:pt modelId="{2048AB63-E474-47C0-8CCB-6EA9D9CF5F82}" type="parTrans" cxnId="{6B31DCF5-B475-48BC-BD49-64A81D0D40A4}">
      <dgm:prSet/>
      <dgm:spPr/>
      <dgm:t>
        <a:bodyPr/>
        <a:lstStyle/>
        <a:p>
          <a:endParaRPr lang="en-US"/>
        </a:p>
      </dgm:t>
    </dgm:pt>
    <dgm:pt modelId="{1A06FB1A-44A4-47E1-874E-A9AB98396A8D}" type="sibTrans" cxnId="{6B31DCF5-B475-48BC-BD49-64A81D0D40A4}">
      <dgm:prSet/>
      <dgm:spPr/>
      <dgm:t>
        <a:bodyPr/>
        <a:lstStyle/>
        <a:p>
          <a:endParaRPr lang="en-US"/>
        </a:p>
      </dgm:t>
    </dgm:pt>
    <dgm:pt modelId="{C2078624-32CE-46CA-B015-A73C8F60185E}">
      <dgm:prSet phldr="0"/>
      <dgm:spPr/>
      <dgm:t>
        <a:bodyPr/>
        <a:lstStyle/>
        <a:p>
          <a:r>
            <a:rPr lang="en-US"/>
            <a:t>Unwavering algorithmic trust</a:t>
          </a:r>
        </a:p>
      </dgm:t>
    </dgm:pt>
    <dgm:pt modelId="{99CF9E1B-7555-433D-9271-38E8B1DD3947}" type="parTrans" cxnId="{714F52DA-4A02-4078-B009-FDC0371D11B2}">
      <dgm:prSet/>
      <dgm:spPr/>
      <dgm:t>
        <a:bodyPr/>
        <a:lstStyle/>
        <a:p>
          <a:endParaRPr lang="en-US"/>
        </a:p>
      </dgm:t>
    </dgm:pt>
    <dgm:pt modelId="{3A43C15D-C2F9-4581-80E5-0ED92D44BA9A}" type="sibTrans" cxnId="{714F52DA-4A02-4078-B009-FDC0371D11B2}">
      <dgm:prSet/>
      <dgm:spPr/>
      <dgm:t>
        <a:bodyPr/>
        <a:lstStyle/>
        <a:p>
          <a:endParaRPr lang="en-US"/>
        </a:p>
      </dgm:t>
    </dgm:pt>
    <dgm:pt modelId="{FED6CF1E-C39F-46D1-AC6E-67AD3038C48A}">
      <dgm:prSet phldr="0"/>
      <dgm:spPr/>
      <dgm:t>
        <a:bodyPr/>
        <a:lstStyle/>
        <a:p>
          <a:r>
            <a:rPr lang="en-US"/>
            <a:t>Societal injustice</a:t>
          </a:r>
        </a:p>
      </dgm:t>
    </dgm:pt>
    <dgm:pt modelId="{318DA15C-866C-497F-A239-40ADF32B22F7}" type="parTrans" cxnId="{6A44FD9C-9217-4164-8FE6-FE0299CFA55D}">
      <dgm:prSet/>
      <dgm:spPr/>
      <dgm:t>
        <a:bodyPr/>
        <a:lstStyle/>
        <a:p>
          <a:endParaRPr lang="en-US"/>
        </a:p>
      </dgm:t>
    </dgm:pt>
    <dgm:pt modelId="{5B0A9B71-368C-4692-917B-64E38D00BB74}" type="sibTrans" cxnId="{6A44FD9C-9217-4164-8FE6-FE0299CFA55D}">
      <dgm:prSet/>
      <dgm:spPr/>
      <dgm:t>
        <a:bodyPr/>
        <a:lstStyle/>
        <a:p>
          <a:endParaRPr lang="en-US"/>
        </a:p>
      </dgm:t>
    </dgm:pt>
    <dgm:pt modelId="{C64B9663-2A2B-4660-96B5-62266C96669F}" type="pres">
      <dgm:prSet presAssocID="{81477D42-8777-4254-8B8E-2417550A76B0}" presName="Name0" presStyleCnt="0">
        <dgm:presLayoutVars>
          <dgm:dir/>
          <dgm:resizeHandles val="exact"/>
        </dgm:presLayoutVars>
      </dgm:prSet>
      <dgm:spPr/>
      <dgm:t>
        <a:bodyPr/>
        <a:lstStyle/>
        <a:p>
          <a:endParaRPr lang="en-US"/>
        </a:p>
      </dgm:t>
    </dgm:pt>
    <dgm:pt modelId="{49D3A5A2-DCA7-4041-B4C2-DF71F6CC5E6B}" type="pres">
      <dgm:prSet presAssocID="{A99A84D7-907D-4D5F-BF94-5E0B09002B52}" presName="node" presStyleLbl="node1" presStyleIdx="0" presStyleCnt="3">
        <dgm:presLayoutVars>
          <dgm:bulletEnabled val="1"/>
        </dgm:presLayoutVars>
      </dgm:prSet>
      <dgm:spPr/>
      <dgm:t>
        <a:bodyPr/>
        <a:lstStyle/>
        <a:p>
          <a:endParaRPr lang="en-US"/>
        </a:p>
      </dgm:t>
    </dgm:pt>
    <dgm:pt modelId="{0DD14FB5-4FD4-4718-B184-1D04F6D5839C}" type="pres">
      <dgm:prSet presAssocID="{1A06FB1A-44A4-47E1-874E-A9AB98396A8D}" presName="sibTrans" presStyleLbl="sibTrans2D1" presStyleIdx="0" presStyleCnt="3"/>
      <dgm:spPr/>
      <dgm:t>
        <a:bodyPr/>
        <a:lstStyle/>
        <a:p>
          <a:endParaRPr lang="en-US"/>
        </a:p>
      </dgm:t>
    </dgm:pt>
    <dgm:pt modelId="{140FB47A-72FF-4D24-BEAC-0A9DCB317356}" type="pres">
      <dgm:prSet presAssocID="{1A06FB1A-44A4-47E1-874E-A9AB98396A8D}" presName="connectorText" presStyleLbl="sibTrans2D1" presStyleIdx="0" presStyleCnt="3"/>
      <dgm:spPr/>
      <dgm:t>
        <a:bodyPr/>
        <a:lstStyle/>
        <a:p>
          <a:endParaRPr lang="en-US"/>
        </a:p>
      </dgm:t>
    </dgm:pt>
    <dgm:pt modelId="{41B5B68E-DAFD-470E-8790-81653C41D491}" type="pres">
      <dgm:prSet presAssocID="{C2078624-32CE-46CA-B015-A73C8F60185E}" presName="node" presStyleLbl="node1" presStyleIdx="1" presStyleCnt="3">
        <dgm:presLayoutVars>
          <dgm:bulletEnabled val="1"/>
        </dgm:presLayoutVars>
      </dgm:prSet>
      <dgm:spPr/>
      <dgm:t>
        <a:bodyPr/>
        <a:lstStyle/>
        <a:p>
          <a:endParaRPr lang="en-US"/>
        </a:p>
      </dgm:t>
    </dgm:pt>
    <dgm:pt modelId="{C4428A56-D87B-4B1F-8E73-E55036B5C115}" type="pres">
      <dgm:prSet presAssocID="{3A43C15D-C2F9-4581-80E5-0ED92D44BA9A}" presName="sibTrans" presStyleLbl="sibTrans2D1" presStyleIdx="1" presStyleCnt="3"/>
      <dgm:spPr/>
      <dgm:t>
        <a:bodyPr/>
        <a:lstStyle/>
        <a:p>
          <a:endParaRPr lang="en-US"/>
        </a:p>
      </dgm:t>
    </dgm:pt>
    <dgm:pt modelId="{6E23500D-96ED-4EEB-B8ED-E10B563274F3}" type="pres">
      <dgm:prSet presAssocID="{3A43C15D-C2F9-4581-80E5-0ED92D44BA9A}" presName="connectorText" presStyleLbl="sibTrans2D1" presStyleIdx="1" presStyleCnt="3"/>
      <dgm:spPr/>
      <dgm:t>
        <a:bodyPr/>
        <a:lstStyle/>
        <a:p>
          <a:endParaRPr lang="en-US"/>
        </a:p>
      </dgm:t>
    </dgm:pt>
    <dgm:pt modelId="{98D81137-7986-4F64-9BDF-6DAAAEA7ED5C}" type="pres">
      <dgm:prSet presAssocID="{FED6CF1E-C39F-46D1-AC6E-67AD3038C48A}" presName="node" presStyleLbl="node1" presStyleIdx="2" presStyleCnt="3">
        <dgm:presLayoutVars>
          <dgm:bulletEnabled val="1"/>
        </dgm:presLayoutVars>
      </dgm:prSet>
      <dgm:spPr/>
      <dgm:t>
        <a:bodyPr/>
        <a:lstStyle/>
        <a:p>
          <a:endParaRPr lang="en-US"/>
        </a:p>
      </dgm:t>
    </dgm:pt>
    <dgm:pt modelId="{56E0E15B-21AF-4B04-9DF3-89D1AF01BD3D}" type="pres">
      <dgm:prSet presAssocID="{5B0A9B71-368C-4692-917B-64E38D00BB74}" presName="sibTrans" presStyleLbl="sibTrans2D1" presStyleIdx="2" presStyleCnt="3"/>
      <dgm:spPr/>
      <dgm:t>
        <a:bodyPr/>
        <a:lstStyle/>
        <a:p>
          <a:endParaRPr lang="en-US"/>
        </a:p>
      </dgm:t>
    </dgm:pt>
    <dgm:pt modelId="{4E3C4732-8918-447B-8A67-151EEC9438AF}" type="pres">
      <dgm:prSet presAssocID="{5B0A9B71-368C-4692-917B-64E38D00BB74}" presName="connectorText" presStyleLbl="sibTrans2D1" presStyleIdx="2" presStyleCnt="3"/>
      <dgm:spPr/>
      <dgm:t>
        <a:bodyPr/>
        <a:lstStyle/>
        <a:p>
          <a:endParaRPr lang="en-US"/>
        </a:p>
      </dgm:t>
    </dgm:pt>
  </dgm:ptLst>
  <dgm:cxnLst>
    <dgm:cxn modelId="{7B31081E-6C54-4357-862B-DB72CC8C7DA9}" type="presOf" srcId="{A99A84D7-907D-4D5F-BF94-5E0B09002B52}" destId="{49D3A5A2-DCA7-4041-B4C2-DF71F6CC5E6B}" srcOrd="0" destOrd="0" presId="urn:microsoft.com/office/officeart/2005/8/layout/cycle7"/>
    <dgm:cxn modelId="{5DB71A41-88F0-437A-AB02-92F44148ADD7}" type="presOf" srcId="{1A06FB1A-44A4-47E1-874E-A9AB98396A8D}" destId="{140FB47A-72FF-4D24-BEAC-0A9DCB317356}" srcOrd="1" destOrd="0" presId="urn:microsoft.com/office/officeart/2005/8/layout/cycle7"/>
    <dgm:cxn modelId="{6B31DCF5-B475-48BC-BD49-64A81D0D40A4}" srcId="{81477D42-8777-4254-8B8E-2417550A76B0}" destId="{A99A84D7-907D-4D5F-BF94-5E0B09002B52}" srcOrd="0" destOrd="0" parTransId="{2048AB63-E474-47C0-8CCB-6EA9D9CF5F82}" sibTransId="{1A06FB1A-44A4-47E1-874E-A9AB98396A8D}"/>
    <dgm:cxn modelId="{2DEB187A-7AE7-41D4-8741-B6861EB2D974}" type="presOf" srcId="{3A43C15D-C2F9-4581-80E5-0ED92D44BA9A}" destId="{C4428A56-D87B-4B1F-8E73-E55036B5C115}" srcOrd="0" destOrd="0" presId="urn:microsoft.com/office/officeart/2005/8/layout/cycle7"/>
    <dgm:cxn modelId="{7C17FB55-1294-4E7E-8F90-B005137A9FDC}" type="presOf" srcId="{5B0A9B71-368C-4692-917B-64E38D00BB74}" destId="{56E0E15B-21AF-4B04-9DF3-89D1AF01BD3D}" srcOrd="0" destOrd="0" presId="urn:microsoft.com/office/officeart/2005/8/layout/cycle7"/>
    <dgm:cxn modelId="{61940931-AA16-4AEC-9E45-5E0099D09117}" type="presOf" srcId="{3A43C15D-C2F9-4581-80E5-0ED92D44BA9A}" destId="{6E23500D-96ED-4EEB-B8ED-E10B563274F3}" srcOrd="1" destOrd="0" presId="urn:microsoft.com/office/officeart/2005/8/layout/cycle7"/>
    <dgm:cxn modelId="{6A44FD9C-9217-4164-8FE6-FE0299CFA55D}" srcId="{81477D42-8777-4254-8B8E-2417550A76B0}" destId="{FED6CF1E-C39F-46D1-AC6E-67AD3038C48A}" srcOrd="2" destOrd="0" parTransId="{318DA15C-866C-497F-A239-40ADF32B22F7}" sibTransId="{5B0A9B71-368C-4692-917B-64E38D00BB74}"/>
    <dgm:cxn modelId="{285BDD20-E088-4791-941A-4BD64B07542C}" type="presOf" srcId="{5B0A9B71-368C-4692-917B-64E38D00BB74}" destId="{4E3C4732-8918-447B-8A67-151EEC9438AF}" srcOrd="1" destOrd="0" presId="urn:microsoft.com/office/officeart/2005/8/layout/cycle7"/>
    <dgm:cxn modelId="{714F52DA-4A02-4078-B009-FDC0371D11B2}" srcId="{81477D42-8777-4254-8B8E-2417550A76B0}" destId="{C2078624-32CE-46CA-B015-A73C8F60185E}" srcOrd="1" destOrd="0" parTransId="{99CF9E1B-7555-433D-9271-38E8B1DD3947}" sibTransId="{3A43C15D-C2F9-4581-80E5-0ED92D44BA9A}"/>
    <dgm:cxn modelId="{D01AB084-FEF9-4F7D-B69D-C7B93A78E65E}" type="presOf" srcId="{81477D42-8777-4254-8B8E-2417550A76B0}" destId="{C64B9663-2A2B-4660-96B5-62266C96669F}" srcOrd="0" destOrd="0" presId="urn:microsoft.com/office/officeart/2005/8/layout/cycle7"/>
    <dgm:cxn modelId="{88CD5FE5-1A32-4474-B3F3-C6775597E0E7}" type="presOf" srcId="{FED6CF1E-C39F-46D1-AC6E-67AD3038C48A}" destId="{98D81137-7986-4F64-9BDF-6DAAAEA7ED5C}" srcOrd="0" destOrd="0" presId="urn:microsoft.com/office/officeart/2005/8/layout/cycle7"/>
    <dgm:cxn modelId="{49021302-316F-469D-AC0B-C45BDABAF99F}" type="presOf" srcId="{1A06FB1A-44A4-47E1-874E-A9AB98396A8D}" destId="{0DD14FB5-4FD4-4718-B184-1D04F6D5839C}" srcOrd="0" destOrd="0" presId="urn:microsoft.com/office/officeart/2005/8/layout/cycle7"/>
    <dgm:cxn modelId="{17E643FC-8DD2-41DB-A36B-752300E461B8}" type="presOf" srcId="{C2078624-32CE-46CA-B015-A73C8F60185E}" destId="{41B5B68E-DAFD-470E-8790-81653C41D491}" srcOrd="0" destOrd="0" presId="urn:microsoft.com/office/officeart/2005/8/layout/cycle7"/>
    <dgm:cxn modelId="{E1A81F59-BBD4-4DDA-9A0B-F35E1991505F}" type="presParOf" srcId="{C64B9663-2A2B-4660-96B5-62266C96669F}" destId="{49D3A5A2-DCA7-4041-B4C2-DF71F6CC5E6B}" srcOrd="0" destOrd="0" presId="urn:microsoft.com/office/officeart/2005/8/layout/cycle7"/>
    <dgm:cxn modelId="{999D6773-66AB-4BBC-BE99-43271AEFD412}" type="presParOf" srcId="{C64B9663-2A2B-4660-96B5-62266C96669F}" destId="{0DD14FB5-4FD4-4718-B184-1D04F6D5839C}" srcOrd="1" destOrd="0" presId="urn:microsoft.com/office/officeart/2005/8/layout/cycle7"/>
    <dgm:cxn modelId="{3F38E278-CB8F-4A75-9B44-EBCF3606D188}" type="presParOf" srcId="{0DD14FB5-4FD4-4718-B184-1D04F6D5839C}" destId="{140FB47A-72FF-4D24-BEAC-0A9DCB317356}" srcOrd="0" destOrd="0" presId="urn:microsoft.com/office/officeart/2005/8/layout/cycle7"/>
    <dgm:cxn modelId="{4484341F-7E90-4DD1-BDFC-BB066D314ABD}" type="presParOf" srcId="{C64B9663-2A2B-4660-96B5-62266C96669F}" destId="{41B5B68E-DAFD-470E-8790-81653C41D491}" srcOrd="2" destOrd="0" presId="urn:microsoft.com/office/officeart/2005/8/layout/cycle7"/>
    <dgm:cxn modelId="{65D4F341-3436-43B6-8EAD-A93DBA15B29E}" type="presParOf" srcId="{C64B9663-2A2B-4660-96B5-62266C96669F}" destId="{C4428A56-D87B-4B1F-8E73-E55036B5C115}" srcOrd="3" destOrd="0" presId="urn:microsoft.com/office/officeart/2005/8/layout/cycle7"/>
    <dgm:cxn modelId="{88F4E82A-E108-4B7C-B5F7-85B08B709CFB}" type="presParOf" srcId="{C4428A56-D87B-4B1F-8E73-E55036B5C115}" destId="{6E23500D-96ED-4EEB-B8ED-E10B563274F3}" srcOrd="0" destOrd="0" presId="urn:microsoft.com/office/officeart/2005/8/layout/cycle7"/>
    <dgm:cxn modelId="{20CBF858-952B-4ACB-9443-3211AD425768}" type="presParOf" srcId="{C64B9663-2A2B-4660-96B5-62266C96669F}" destId="{98D81137-7986-4F64-9BDF-6DAAAEA7ED5C}" srcOrd="4" destOrd="0" presId="urn:microsoft.com/office/officeart/2005/8/layout/cycle7"/>
    <dgm:cxn modelId="{61513FA7-098A-48D7-99D3-6A3E7C9758E6}" type="presParOf" srcId="{C64B9663-2A2B-4660-96B5-62266C96669F}" destId="{56E0E15B-21AF-4B04-9DF3-89D1AF01BD3D}" srcOrd="5" destOrd="0" presId="urn:microsoft.com/office/officeart/2005/8/layout/cycle7"/>
    <dgm:cxn modelId="{A7B8FDDC-F5E6-4328-A53F-95011A4FB9A3}" type="presParOf" srcId="{56E0E15B-21AF-4B04-9DF3-89D1AF01BD3D}" destId="{4E3C4732-8918-447B-8A67-151EEC9438AF}"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C3732E-D52D-4945-84BB-6C82FDD6630D}" type="doc">
      <dgm:prSet loTypeId="urn:microsoft.com/office/officeart/2016/7/layout/BasicLinearProcessNumbered" loCatId="process" qsTypeId="urn:microsoft.com/office/officeart/2005/8/quickstyle/simple1" qsCatId="simple" csTypeId="urn:microsoft.com/office/officeart/2005/8/colors/accent1_2" csCatId="accent1"/>
      <dgm:spPr/>
      <dgm:t>
        <a:bodyPr/>
        <a:lstStyle/>
        <a:p>
          <a:endParaRPr lang="en-US"/>
        </a:p>
      </dgm:t>
    </dgm:pt>
    <dgm:pt modelId="{4CE237FC-5BEF-481B-90F2-5C72F1F77F51}">
      <dgm:prSet/>
      <dgm:spPr/>
      <dgm:t>
        <a:bodyPr/>
        <a:lstStyle/>
        <a:p>
          <a:r>
            <a:rPr lang="en-US" b="1"/>
            <a:t>Evaluate </a:t>
          </a:r>
          <a:r>
            <a:rPr lang="en-US"/>
            <a:t>content critically, including dynamic, online content that changes and evolves, such as article preprints, blogs, and wikis</a:t>
          </a:r>
          <a:r>
            <a:rPr lang="en-US">
              <a:latin typeface="Avenir Next LT Pro"/>
            </a:rPr>
            <a:t>.</a:t>
          </a:r>
          <a:endParaRPr lang="en-US"/>
        </a:p>
      </dgm:t>
    </dgm:pt>
    <dgm:pt modelId="{523E0944-FFEE-4F57-9027-B37F9678B2E0}" type="parTrans" cxnId="{66F8E5D5-6230-4C45-AB02-A79B9A271936}">
      <dgm:prSet/>
      <dgm:spPr/>
      <dgm:t>
        <a:bodyPr/>
        <a:lstStyle/>
        <a:p>
          <a:endParaRPr lang="en-US"/>
        </a:p>
      </dgm:t>
    </dgm:pt>
    <dgm:pt modelId="{D4F48176-B313-48DB-86C5-35CEA790AF4E}" type="sibTrans" cxnId="{66F8E5D5-6230-4C45-AB02-A79B9A271936}">
      <dgm:prSet phldrT="1" phldr="0"/>
      <dgm:spPr/>
      <dgm:t>
        <a:bodyPr/>
        <a:lstStyle/>
        <a:p>
          <a:r>
            <a:rPr lang="en-US"/>
            <a:t>1</a:t>
          </a:r>
        </a:p>
      </dgm:t>
    </dgm:pt>
    <dgm:pt modelId="{E6AF05BE-AEC5-493B-B1F5-1D8DBE05A60C}">
      <dgm:prSet/>
      <dgm:spPr/>
      <dgm:t>
        <a:bodyPr/>
        <a:lstStyle/>
        <a:p>
          <a:r>
            <a:rPr lang="en-US" b="1"/>
            <a:t>Understand </a:t>
          </a:r>
          <a:r>
            <a:rPr lang="en-US"/>
            <a:t>personal privacy, information ethics, and intellectual property issues in changing technology environments</a:t>
          </a:r>
          <a:r>
            <a:rPr lang="en-US">
              <a:latin typeface="Avenir Next LT Pro"/>
            </a:rPr>
            <a:t>.</a:t>
          </a:r>
          <a:endParaRPr lang="en-US"/>
        </a:p>
      </dgm:t>
    </dgm:pt>
    <dgm:pt modelId="{7421C389-D789-4908-B64F-2CA31D536646}" type="parTrans" cxnId="{502E5BC6-84BA-4751-AB3D-5DC1507BECEF}">
      <dgm:prSet/>
      <dgm:spPr/>
      <dgm:t>
        <a:bodyPr/>
        <a:lstStyle/>
        <a:p>
          <a:endParaRPr lang="en-US"/>
        </a:p>
      </dgm:t>
    </dgm:pt>
    <dgm:pt modelId="{1A76496D-6044-4B9B-BBD9-36B50F8D5169}" type="sibTrans" cxnId="{502E5BC6-84BA-4751-AB3D-5DC1507BECEF}">
      <dgm:prSet phldrT="2" phldr="0"/>
      <dgm:spPr/>
      <dgm:t>
        <a:bodyPr/>
        <a:lstStyle/>
        <a:p>
          <a:r>
            <a:rPr lang="en-US"/>
            <a:t>2</a:t>
          </a:r>
        </a:p>
      </dgm:t>
    </dgm:pt>
    <dgm:pt modelId="{8428282E-BB1B-42C1-9D8B-46564F24915E}">
      <dgm:prSet/>
      <dgm:spPr/>
      <dgm:t>
        <a:bodyPr/>
        <a:lstStyle/>
        <a:p>
          <a:r>
            <a:rPr lang="en-US" b="1"/>
            <a:t>Share </a:t>
          </a:r>
          <a:r>
            <a:rPr lang="en-US"/>
            <a:t>information and collaborate in a variety of a participatory environments</a:t>
          </a:r>
          <a:r>
            <a:rPr lang="en-US">
              <a:latin typeface="Avenir Next LT Pro"/>
            </a:rPr>
            <a:t>.</a:t>
          </a:r>
          <a:endParaRPr lang="en-US"/>
        </a:p>
      </dgm:t>
    </dgm:pt>
    <dgm:pt modelId="{0C1F480F-179D-4556-8A00-052E5BF86C9C}" type="parTrans" cxnId="{CA3A0150-358F-4EC3-A36C-4E9638EE15C9}">
      <dgm:prSet/>
      <dgm:spPr/>
      <dgm:t>
        <a:bodyPr/>
        <a:lstStyle/>
        <a:p>
          <a:endParaRPr lang="en-US"/>
        </a:p>
      </dgm:t>
    </dgm:pt>
    <dgm:pt modelId="{61276676-2FE3-4527-BFEF-86A003DF4D86}" type="sibTrans" cxnId="{CA3A0150-358F-4EC3-A36C-4E9638EE15C9}">
      <dgm:prSet phldrT="3" phldr="0"/>
      <dgm:spPr/>
      <dgm:t>
        <a:bodyPr/>
        <a:lstStyle/>
        <a:p>
          <a:r>
            <a:rPr lang="en-US"/>
            <a:t>3</a:t>
          </a:r>
        </a:p>
      </dgm:t>
    </dgm:pt>
    <dgm:pt modelId="{9A56D485-9FA8-4BA2-BE2A-5DFBE22C9A73}">
      <dgm:prSet/>
      <dgm:spPr/>
      <dgm:t>
        <a:bodyPr/>
        <a:lstStyle/>
        <a:p>
          <a:r>
            <a:rPr lang="en-US"/>
            <a:t>Demonstrate ability to</a:t>
          </a:r>
          <a:r>
            <a:rPr lang="en-US" b="1"/>
            <a:t> connect</a:t>
          </a:r>
          <a:r>
            <a:rPr lang="en-US"/>
            <a:t> learning and research strategies with lifelong learning processes and personal, academic, and professional goals</a:t>
          </a:r>
          <a:r>
            <a:rPr lang="en-US">
              <a:latin typeface="Avenir Next LT Pro"/>
            </a:rPr>
            <a:t>.</a:t>
          </a:r>
          <a:endParaRPr lang="en-US"/>
        </a:p>
      </dgm:t>
    </dgm:pt>
    <dgm:pt modelId="{FDBF2587-4729-450F-BAD1-155948DE9FF1}" type="parTrans" cxnId="{A2FF1F16-68BA-4E25-8764-8139C7507985}">
      <dgm:prSet/>
      <dgm:spPr/>
      <dgm:t>
        <a:bodyPr/>
        <a:lstStyle/>
        <a:p>
          <a:endParaRPr lang="en-US"/>
        </a:p>
      </dgm:t>
    </dgm:pt>
    <dgm:pt modelId="{EE3B7A26-B99E-49A9-B101-466403C06DFD}" type="sibTrans" cxnId="{A2FF1F16-68BA-4E25-8764-8139C7507985}">
      <dgm:prSet phldrT="4" phldr="0"/>
      <dgm:spPr/>
      <dgm:t>
        <a:bodyPr/>
        <a:lstStyle/>
        <a:p>
          <a:r>
            <a:rPr lang="en-US"/>
            <a:t>4</a:t>
          </a:r>
        </a:p>
      </dgm:t>
    </dgm:pt>
    <dgm:pt modelId="{C8CBDEF8-3ADE-47CF-98E9-2FB1D029C749}" type="pres">
      <dgm:prSet presAssocID="{D2C3732E-D52D-4945-84BB-6C82FDD6630D}" presName="Name0" presStyleCnt="0">
        <dgm:presLayoutVars>
          <dgm:animLvl val="lvl"/>
          <dgm:resizeHandles val="exact"/>
        </dgm:presLayoutVars>
      </dgm:prSet>
      <dgm:spPr/>
      <dgm:t>
        <a:bodyPr/>
        <a:lstStyle/>
        <a:p>
          <a:endParaRPr lang="en-US"/>
        </a:p>
      </dgm:t>
    </dgm:pt>
    <dgm:pt modelId="{7D3047FC-9163-444D-8C6E-0574AE6746B5}" type="pres">
      <dgm:prSet presAssocID="{4CE237FC-5BEF-481B-90F2-5C72F1F77F51}" presName="compositeNode" presStyleCnt="0">
        <dgm:presLayoutVars>
          <dgm:bulletEnabled val="1"/>
        </dgm:presLayoutVars>
      </dgm:prSet>
      <dgm:spPr/>
    </dgm:pt>
    <dgm:pt modelId="{B1C2D493-34CA-4561-BCBA-7637A9BD4CED}" type="pres">
      <dgm:prSet presAssocID="{4CE237FC-5BEF-481B-90F2-5C72F1F77F51}" presName="bgRect" presStyleLbl="bgAccFollowNode1" presStyleIdx="0" presStyleCnt="4"/>
      <dgm:spPr/>
      <dgm:t>
        <a:bodyPr/>
        <a:lstStyle/>
        <a:p>
          <a:endParaRPr lang="en-US"/>
        </a:p>
      </dgm:t>
    </dgm:pt>
    <dgm:pt modelId="{200AD1BC-C641-4940-AEA2-BAA3B3BE2F55}" type="pres">
      <dgm:prSet presAssocID="{D4F48176-B313-48DB-86C5-35CEA790AF4E}" presName="sibTransNodeCircle" presStyleLbl="alignNode1" presStyleIdx="0" presStyleCnt="8">
        <dgm:presLayoutVars>
          <dgm:chMax val="0"/>
          <dgm:bulletEnabled/>
        </dgm:presLayoutVars>
      </dgm:prSet>
      <dgm:spPr/>
      <dgm:t>
        <a:bodyPr/>
        <a:lstStyle/>
        <a:p>
          <a:endParaRPr lang="en-US"/>
        </a:p>
      </dgm:t>
    </dgm:pt>
    <dgm:pt modelId="{7C52AA9D-47C4-4381-93DB-B491C446405D}" type="pres">
      <dgm:prSet presAssocID="{4CE237FC-5BEF-481B-90F2-5C72F1F77F51}" presName="bottomLine" presStyleLbl="alignNode1" presStyleIdx="1" presStyleCnt="8">
        <dgm:presLayoutVars/>
      </dgm:prSet>
      <dgm:spPr/>
    </dgm:pt>
    <dgm:pt modelId="{0CC60D88-4E57-48F3-AA8F-AE058CC6D947}" type="pres">
      <dgm:prSet presAssocID="{4CE237FC-5BEF-481B-90F2-5C72F1F77F51}" presName="nodeText" presStyleLbl="bgAccFollowNode1" presStyleIdx="0" presStyleCnt="4">
        <dgm:presLayoutVars>
          <dgm:bulletEnabled val="1"/>
        </dgm:presLayoutVars>
      </dgm:prSet>
      <dgm:spPr/>
      <dgm:t>
        <a:bodyPr/>
        <a:lstStyle/>
        <a:p>
          <a:endParaRPr lang="en-US"/>
        </a:p>
      </dgm:t>
    </dgm:pt>
    <dgm:pt modelId="{F2EB1B4E-4734-460F-9FAC-60EC1048FFB5}" type="pres">
      <dgm:prSet presAssocID="{D4F48176-B313-48DB-86C5-35CEA790AF4E}" presName="sibTrans" presStyleCnt="0"/>
      <dgm:spPr/>
    </dgm:pt>
    <dgm:pt modelId="{CBBE1939-387E-47D6-A514-BF9471E0C9A4}" type="pres">
      <dgm:prSet presAssocID="{E6AF05BE-AEC5-493B-B1F5-1D8DBE05A60C}" presName="compositeNode" presStyleCnt="0">
        <dgm:presLayoutVars>
          <dgm:bulletEnabled val="1"/>
        </dgm:presLayoutVars>
      </dgm:prSet>
      <dgm:spPr/>
    </dgm:pt>
    <dgm:pt modelId="{D6A730B0-0F29-4F47-AF9C-29A84AAF80E2}" type="pres">
      <dgm:prSet presAssocID="{E6AF05BE-AEC5-493B-B1F5-1D8DBE05A60C}" presName="bgRect" presStyleLbl="bgAccFollowNode1" presStyleIdx="1" presStyleCnt="4" custLinFactNeighborY="-234"/>
      <dgm:spPr/>
      <dgm:t>
        <a:bodyPr/>
        <a:lstStyle/>
        <a:p>
          <a:endParaRPr lang="en-US"/>
        </a:p>
      </dgm:t>
    </dgm:pt>
    <dgm:pt modelId="{071F31EC-E311-4E8D-AE30-15D432BA2CEE}" type="pres">
      <dgm:prSet presAssocID="{1A76496D-6044-4B9B-BBD9-36B50F8D5169}" presName="sibTransNodeCircle" presStyleLbl="alignNode1" presStyleIdx="2" presStyleCnt="8">
        <dgm:presLayoutVars>
          <dgm:chMax val="0"/>
          <dgm:bulletEnabled/>
        </dgm:presLayoutVars>
      </dgm:prSet>
      <dgm:spPr/>
      <dgm:t>
        <a:bodyPr/>
        <a:lstStyle/>
        <a:p>
          <a:endParaRPr lang="en-US"/>
        </a:p>
      </dgm:t>
    </dgm:pt>
    <dgm:pt modelId="{B6CF0CE3-0221-4753-8B20-270FCF7DA1BE}" type="pres">
      <dgm:prSet presAssocID="{E6AF05BE-AEC5-493B-B1F5-1D8DBE05A60C}" presName="bottomLine" presStyleLbl="alignNode1" presStyleIdx="3" presStyleCnt="8">
        <dgm:presLayoutVars/>
      </dgm:prSet>
      <dgm:spPr/>
    </dgm:pt>
    <dgm:pt modelId="{918ED192-4135-4837-A358-73FCDD9D4ADD}" type="pres">
      <dgm:prSet presAssocID="{E6AF05BE-AEC5-493B-B1F5-1D8DBE05A60C}" presName="nodeText" presStyleLbl="bgAccFollowNode1" presStyleIdx="1" presStyleCnt="4">
        <dgm:presLayoutVars>
          <dgm:bulletEnabled val="1"/>
        </dgm:presLayoutVars>
      </dgm:prSet>
      <dgm:spPr/>
      <dgm:t>
        <a:bodyPr/>
        <a:lstStyle/>
        <a:p>
          <a:endParaRPr lang="en-US"/>
        </a:p>
      </dgm:t>
    </dgm:pt>
    <dgm:pt modelId="{94FA3BF6-703F-4F73-A12C-DEB6F3ED9DF1}" type="pres">
      <dgm:prSet presAssocID="{1A76496D-6044-4B9B-BBD9-36B50F8D5169}" presName="sibTrans" presStyleCnt="0"/>
      <dgm:spPr/>
    </dgm:pt>
    <dgm:pt modelId="{5B8F2C04-5BCF-4B35-BB39-0774DF01BF15}" type="pres">
      <dgm:prSet presAssocID="{8428282E-BB1B-42C1-9D8B-46564F24915E}" presName="compositeNode" presStyleCnt="0">
        <dgm:presLayoutVars>
          <dgm:bulletEnabled val="1"/>
        </dgm:presLayoutVars>
      </dgm:prSet>
      <dgm:spPr/>
    </dgm:pt>
    <dgm:pt modelId="{C641A544-9EBF-4D6A-B400-076C55C6DF1C}" type="pres">
      <dgm:prSet presAssocID="{8428282E-BB1B-42C1-9D8B-46564F24915E}" presName="bgRect" presStyleLbl="bgAccFollowNode1" presStyleIdx="2" presStyleCnt="4"/>
      <dgm:spPr/>
      <dgm:t>
        <a:bodyPr/>
        <a:lstStyle/>
        <a:p>
          <a:endParaRPr lang="en-US"/>
        </a:p>
      </dgm:t>
    </dgm:pt>
    <dgm:pt modelId="{31EC40C9-B019-4FF8-9E7A-B6EAA8BE1AC3}" type="pres">
      <dgm:prSet presAssocID="{61276676-2FE3-4527-BFEF-86A003DF4D86}" presName="sibTransNodeCircle" presStyleLbl="alignNode1" presStyleIdx="4" presStyleCnt="8">
        <dgm:presLayoutVars>
          <dgm:chMax val="0"/>
          <dgm:bulletEnabled/>
        </dgm:presLayoutVars>
      </dgm:prSet>
      <dgm:spPr/>
      <dgm:t>
        <a:bodyPr/>
        <a:lstStyle/>
        <a:p>
          <a:endParaRPr lang="en-US"/>
        </a:p>
      </dgm:t>
    </dgm:pt>
    <dgm:pt modelId="{CB11A1CA-84F8-4AA6-ADFE-3422EE5CC8DE}" type="pres">
      <dgm:prSet presAssocID="{8428282E-BB1B-42C1-9D8B-46564F24915E}" presName="bottomLine" presStyleLbl="alignNode1" presStyleIdx="5" presStyleCnt="8">
        <dgm:presLayoutVars/>
      </dgm:prSet>
      <dgm:spPr/>
    </dgm:pt>
    <dgm:pt modelId="{2A45C650-1ABB-499E-8A67-8F08EBB84954}" type="pres">
      <dgm:prSet presAssocID="{8428282E-BB1B-42C1-9D8B-46564F24915E}" presName="nodeText" presStyleLbl="bgAccFollowNode1" presStyleIdx="2" presStyleCnt="4">
        <dgm:presLayoutVars>
          <dgm:bulletEnabled val="1"/>
        </dgm:presLayoutVars>
      </dgm:prSet>
      <dgm:spPr/>
      <dgm:t>
        <a:bodyPr/>
        <a:lstStyle/>
        <a:p>
          <a:endParaRPr lang="en-US"/>
        </a:p>
      </dgm:t>
    </dgm:pt>
    <dgm:pt modelId="{C09C8BCA-590B-4BFD-98A1-91BA3B0BD7BA}" type="pres">
      <dgm:prSet presAssocID="{61276676-2FE3-4527-BFEF-86A003DF4D86}" presName="sibTrans" presStyleCnt="0"/>
      <dgm:spPr/>
    </dgm:pt>
    <dgm:pt modelId="{EB4534DA-9E4C-4502-AD85-ECAC4A5AAB90}" type="pres">
      <dgm:prSet presAssocID="{9A56D485-9FA8-4BA2-BE2A-5DFBE22C9A73}" presName="compositeNode" presStyleCnt="0">
        <dgm:presLayoutVars>
          <dgm:bulletEnabled val="1"/>
        </dgm:presLayoutVars>
      </dgm:prSet>
      <dgm:spPr/>
    </dgm:pt>
    <dgm:pt modelId="{9435BF7D-4E65-4A90-ABA1-3DF73DE40952}" type="pres">
      <dgm:prSet presAssocID="{9A56D485-9FA8-4BA2-BE2A-5DFBE22C9A73}" presName="bgRect" presStyleLbl="bgAccFollowNode1" presStyleIdx="3" presStyleCnt="4"/>
      <dgm:spPr/>
      <dgm:t>
        <a:bodyPr/>
        <a:lstStyle/>
        <a:p>
          <a:endParaRPr lang="en-US"/>
        </a:p>
      </dgm:t>
    </dgm:pt>
    <dgm:pt modelId="{B4E88F9B-5813-466E-84E2-16094346F236}" type="pres">
      <dgm:prSet presAssocID="{EE3B7A26-B99E-49A9-B101-466403C06DFD}" presName="sibTransNodeCircle" presStyleLbl="alignNode1" presStyleIdx="6" presStyleCnt="8">
        <dgm:presLayoutVars>
          <dgm:chMax val="0"/>
          <dgm:bulletEnabled/>
        </dgm:presLayoutVars>
      </dgm:prSet>
      <dgm:spPr/>
      <dgm:t>
        <a:bodyPr/>
        <a:lstStyle/>
        <a:p>
          <a:endParaRPr lang="en-US"/>
        </a:p>
      </dgm:t>
    </dgm:pt>
    <dgm:pt modelId="{A72A28B5-B8A3-47AE-9035-E929627454D1}" type="pres">
      <dgm:prSet presAssocID="{9A56D485-9FA8-4BA2-BE2A-5DFBE22C9A73}" presName="bottomLine" presStyleLbl="alignNode1" presStyleIdx="7" presStyleCnt="8">
        <dgm:presLayoutVars/>
      </dgm:prSet>
      <dgm:spPr/>
    </dgm:pt>
    <dgm:pt modelId="{5DCDC9D5-A228-445D-AE6C-1CF290275FEB}" type="pres">
      <dgm:prSet presAssocID="{9A56D485-9FA8-4BA2-BE2A-5DFBE22C9A73}" presName="nodeText" presStyleLbl="bgAccFollowNode1" presStyleIdx="3" presStyleCnt="4">
        <dgm:presLayoutVars>
          <dgm:bulletEnabled val="1"/>
        </dgm:presLayoutVars>
      </dgm:prSet>
      <dgm:spPr/>
      <dgm:t>
        <a:bodyPr/>
        <a:lstStyle/>
        <a:p>
          <a:endParaRPr lang="en-US"/>
        </a:p>
      </dgm:t>
    </dgm:pt>
  </dgm:ptLst>
  <dgm:cxnLst>
    <dgm:cxn modelId="{8270D5F7-488F-477A-BF42-9E4DA4138DFA}" type="presOf" srcId="{1A76496D-6044-4B9B-BBD9-36B50F8D5169}" destId="{071F31EC-E311-4E8D-AE30-15D432BA2CEE}" srcOrd="0" destOrd="0" presId="urn:microsoft.com/office/officeart/2016/7/layout/BasicLinearProcessNumbered"/>
    <dgm:cxn modelId="{70B269BD-0D76-493D-9B4F-B71F29138C4C}" type="presOf" srcId="{D2C3732E-D52D-4945-84BB-6C82FDD6630D}" destId="{C8CBDEF8-3ADE-47CF-98E9-2FB1D029C749}" srcOrd="0" destOrd="0" presId="urn:microsoft.com/office/officeart/2016/7/layout/BasicLinearProcessNumbered"/>
    <dgm:cxn modelId="{A2FF1F16-68BA-4E25-8764-8139C7507985}" srcId="{D2C3732E-D52D-4945-84BB-6C82FDD6630D}" destId="{9A56D485-9FA8-4BA2-BE2A-5DFBE22C9A73}" srcOrd="3" destOrd="0" parTransId="{FDBF2587-4729-450F-BAD1-155948DE9FF1}" sibTransId="{EE3B7A26-B99E-49A9-B101-466403C06DFD}"/>
    <dgm:cxn modelId="{97D764CF-19B1-46F0-AE8D-3D694563BBB5}" type="presOf" srcId="{D4F48176-B313-48DB-86C5-35CEA790AF4E}" destId="{200AD1BC-C641-4940-AEA2-BAA3B3BE2F55}" srcOrd="0" destOrd="0" presId="urn:microsoft.com/office/officeart/2016/7/layout/BasicLinearProcessNumbered"/>
    <dgm:cxn modelId="{F9A93038-62A7-465B-9242-C41C1B356609}" type="presOf" srcId="{4CE237FC-5BEF-481B-90F2-5C72F1F77F51}" destId="{0CC60D88-4E57-48F3-AA8F-AE058CC6D947}" srcOrd="1" destOrd="0" presId="urn:microsoft.com/office/officeart/2016/7/layout/BasicLinearProcessNumbered"/>
    <dgm:cxn modelId="{3EF7C47B-1820-46F5-A74B-110C682F60B4}" type="presOf" srcId="{9A56D485-9FA8-4BA2-BE2A-5DFBE22C9A73}" destId="{5DCDC9D5-A228-445D-AE6C-1CF290275FEB}" srcOrd="1" destOrd="0" presId="urn:microsoft.com/office/officeart/2016/7/layout/BasicLinearProcessNumbered"/>
    <dgm:cxn modelId="{502E5BC6-84BA-4751-AB3D-5DC1507BECEF}" srcId="{D2C3732E-D52D-4945-84BB-6C82FDD6630D}" destId="{E6AF05BE-AEC5-493B-B1F5-1D8DBE05A60C}" srcOrd="1" destOrd="0" parTransId="{7421C389-D789-4908-B64F-2CA31D536646}" sibTransId="{1A76496D-6044-4B9B-BBD9-36B50F8D5169}"/>
    <dgm:cxn modelId="{5B4FD56B-EB84-443A-9D65-48EBC75AD68A}" type="presOf" srcId="{61276676-2FE3-4527-BFEF-86A003DF4D86}" destId="{31EC40C9-B019-4FF8-9E7A-B6EAA8BE1AC3}" srcOrd="0" destOrd="0" presId="urn:microsoft.com/office/officeart/2016/7/layout/BasicLinearProcessNumbered"/>
    <dgm:cxn modelId="{0113386C-30C1-4F2C-B578-BD0F9BAF5692}" type="presOf" srcId="{E6AF05BE-AEC5-493B-B1F5-1D8DBE05A60C}" destId="{918ED192-4135-4837-A358-73FCDD9D4ADD}" srcOrd="1" destOrd="0" presId="urn:microsoft.com/office/officeart/2016/7/layout/BasicLinearProcessNumbered"/>
    <dgm:cxn modelId="{CA3A0150-358F-4EC3-A36C-4E9638EE15C9}" srcId="{D2C3732E-D52D-4945-84BB-6C82FDD6630D}" destId="{8428282E-BB1B-42C1-9D8B-46564F24915E}" srcOrd="2" destOrd="0" parTransId="{0C1F480F-179D-4556-8A00-052E5BF86C9C}" sibTransId="{61276676-2FE3-4527-BFEF-86A003DF4D86}"/>
    <dgm:cxn modelId="{5E0A7EFA-67A8-4529-B35B-1FFFB13BF501}" type="presOf" srcId="{8428282E-BB1B-42C1-9D8B-46564F24915E}" destId="{C641A544-9EBF-4D6A-B400-076C55C6DF1C}" srcOrd="0" destOrd="0" presId="urn:microsoft.com/office/officeart/2016/7/layout/BasicLinearProcessNumbered"/>
    <dgm:cxn modelId="{83741ECB-6B9B-4DA0-9DA5-368D13C43A3F}" type="presOf" srcId="{EE3B7A26-B99E-49A9-B101-466403C06DFD}" destId="{B4E88F9B-5813-466E-84E2-16094346F236}" srcOrd="0" destOrd="0" presId="urn:microsoft.com/office/officeart/2016/7/layout/BasicLinearProcessNumbered"/>
    <dgm:cxn modelId="{D800910F-9AEA-4943-A3E9-D1EA77B5ED01}" type="presOf" srcId="{9A56D485-9FA8-4BA2-BE2A-5DFBE22C9A73}" destId="{9435BF7D-4E65-4A90-ABA1-3DF73DE40952}" srcOrd="0" destOrd="0" presId="urn:microsoft.com/office/officeart/2016/7/layout/BasicLinearProcessNumbered"/>
    <dgm:cxn modelId="{5A733DD4-77AB-4929-8D35-163BC67515E5}" type="presOf" srcId="{8428282E-BB1B-42C1-9D8B-46564F24915E}" destId="{2A45C650-1ABB-499E-8A67-8F08EBB84954}" srcOrd="1" destOrd="0" presId="urn:microsoft.com/office/officeart/2016/7/layout/BasicLinearProcessNumbered"/>
    <dgm:cxn modelId="{34A3392E-7863-4DA7-A296-AB4B3C985554}" type="presOf" srcId="{4CE237FC-5BEF-481B-90F2-5C72F1F77F51}" destId="{B1C2D493-34CA-4561-BCBA-7637A9BD4CED}" srcOrd="0" destOrd="0" presId="urn:microsoft.com/office/officeart/2016/7/layout/BasicLinearProcessNumbered"/>
    <dgm:cxn modelId="{7ECBEC46-9D0A-47C7-9EAE-99BBE02CD1A9}" type="presOf" srcId="{E6AF05BE-AEC5-493B-B1F5-1D8DBE05A60C}" destId="{D6A730B0-0F29-4F47-AF9C-29A84AAF80E2}" srcOrd="0" destOrd="0" presId="urn:microsoft.com/office/officeart/2016/7/layout/BasicLinearProcessNumbered"/>
    <dgm:cxn modelId="{66F8E5D5-6230-4C45-AB02-A79B9A271936}" srcId="{D2C3732E-D52D-4945-84BB-6C82FDD6630D}" destId="{4CE237FC-5BEF-481B-90F2-5C72F1F77F51}" srcOrd="0" destOrd="0" parTransId="{523E0944-FFEE-4F57-9027-B37F9678B2E0}" sibTransId="{D4F48176-B313-48DB-86C5-35CEA790AF4E}"/>
    <dgm:cxn modelId="{A885985A-1A74-4E06-B126-CA4296BFC5AE}" type="presParOf" srcId="{C8CBDEF8-3ADE-47CF-98E9-2FB1D029C749}" destId="{7D3047FC-9163-444D-8C6E-0574AE6746B5}" srcOrd="0" destOrd="0" presId="urn:microsoft.com/office/officeart/2016/7/layout/BasicLinearProcessNumbered"/>
    <dgm:cxn modelId="{BFBAD38F-4EA7-4541-9C84-FFC966328A05}" type="presParOf" srcId="{7D3047FC-9163-444D-8C6E-0574AE6746B5}" destId="{B1C2D493-34CA-4561-BCBA-7637A9BD4CED}" srcOrd="0" destOrd="0" presId="urn:microsoft.com/office/officeart/2016/7/layout/BasicLinearProcessNumbered"/>
    <dgm:cxn modelId="{525966D6-6C07-424B-9C93-61F3F4AA84D3}" type="presParOf" srcId="{7D3047FC-9163-444D-8C6E-0574AE6746B5}" destId="{200AD1BC-C641-4940-AEA2-BAA3B3BE2F55}" srcOrd="1" destOrd="0" presId="urn:microsoft.com/office/officeart/2016/7/layout/BasicLinearProcessNumbered"/>
    <dgm:cxn modelId="{E7DBDA07-2495-476B-84C7-BD21E935478A}" type="presParOf" srcId="{7D3047FC-9163-444D-8C6E-0574AE6746B5}" destId="{7C52AA9D-47C4-4381-93DB-B491C446405D}" srcOrd="2" destOrd="0" presId="urn:microsoft.com/office/officeart/2016/7/layout/BasicLinearProcessNumbered"/>
    <dgm:cxn modelId="{CDD29DE8-71C7-4CB0-8207-BDB81B2682F1}" type="presParOf" srcId="{7D3047FC-9163-444D-8C6E-0574AE6746B5}" destId="{0CC60D88-4E57-48F3-AA8F-AE058CC6D947}" srcOrd="3" destOrd="0" presId="urn:microsoft.com/office/officeart/2016/7/layout/BasicLinearProcessNumbered"/>
    <dgm:cxn modelId="{E5EAD880-A87D-4D66-808A-3277399D0E50}" type="presParOf" srcId="{C8CBDEF8-3ADE-47CF-98E9-2FB1D029C749}" destId="{F2EB1B4E-4734-460F-9FAC-60EC1048FFB5}" srcOrd="1" destOrd="0" presId="urn:microsoft.com/office/officeart/2016/7/layout/BasicLinearProcessNumbered"/>
    <dgm:cxn modelId="{BF0C4AB8-2774-40A8-9A75-1B036E4B97DC}" type="presParOf" srcId="{C8CBDEF8-3ADE-47CF-98E9-2FB1D029C749}" destId="{CBBE1939-387E-47D6-A514-BF9471E0C9A4}" srcOrd="2" destOrd="0" presId="urn:microsoft.com/office/officeart/2016/7/layout/BasicLinearProcessNumbered"/>
    <dgm:cxn modelId="{89334555-B912-452E-A759-8314C22D122D}" type="presParOf" srcId="{CBBE1939-387E-47D6-A514-BF9471E0C9A4}" destId="{D6A730B0-0F29-4F47-AF9C-29A84AAF80E2}" srcOrd="0" destOrd="0" presId="urn:microsoft.com/office/officeart/2016/7/layout/BasicLinearProcessNumbered"/>
    <dgm:cxn modelId="{0705521B-F361-461E-9641-42307A458DD5}" type="presParOf" srcId="{CBBE1939-387E-47D6-A514-BF9471E0C9A4}" destId="{071F31EC-E311-4E8D-AE30-15D432BA2CEE}" srcOrd="1" destOrd="0" presId="urn:microsoft.com/office/officeart/2016/7/layout/BasicLinearProcessNumbered"/>
    <dgm:cxn modelId="{3D58E74B-EE43-4ED3-BAA0-595A8A71F98A}" type="presParOf" srcId="{CBBE1939-387E-47D6-A514-BF9471E0C9A4}" destId="{B6CF0CE3-0221-4753-8B20-270FCF7DA1BE}" srcOrd="2" destOrd="0" presId="urn:microsoft.com/office/officeart/2016/7/layout/BasicLinearProcessNumbered"/>
    <dgm:cxn modelId="{F03F6824-28E0-4168-B5E4-E63850612E49}" type="presParOf" srcId="{CBBE1939-387E-47D6-A514-BF9471E0C9A4}" destId="{918ED192-4135-4837-A358-73FCDD9D4ADD}" srcOrd="3" destOrd="0" presId="urn:microsoft.com/office/officeart/2016/7/layout/BasicLinearProcessNumbered"/>
    <dgm:cxn modelId="{17A6161D-0F5C-4271-A2C3-1F53E5CDAB92}" type="presParOf" srcId="{C8CBDEF8-3ADE-47CF-98E9-2FB1D029C749}" destId="{94FA3BF6-703F-4F73-A12C-DEB6F3ED9DF1}" srcOrd="3" destOrd="0" presId="urn:microsoft.com/office/officeart/2016/7/layout/BasicLinearProcessNumbered"/>
    <dgm:cxn modelId="{4A21F652-A193-4CC4-A126-67E9ECDDEA93}" type="presParOf" srcId="{C8CBDEF8-3ADE-47CF-98E9-2FB1D029C749}" destId="{5B8F2C04-5BCF-4B35-BB39-0774DF01BF15}" srcOrd="4" destOrd="0" presId="urn:microsoft.com/office/officeart/2016/7/layout/BasicLinearProcessNumbered"/>
    <dgm:cxn modelId="{8CFBD9EF-D3FF-423E-A000-F3E6437C30D5}" type="presParOf" srcId="{5B8F2C04-5BCF-4B35-BB39-0774DF01BF15}" destId="{C641A544-9EBF-4D6A-B400-076C55C6DF1C}" srcOrd="0" destOrd="0" presId="urn:microsoft.com/office/officeart/2016/7/layout/BasicLinearProcessNumbered"/>
    <dgm:cxn modelId="{E7AB4707-48B2-4E9F-95D9-CAE9AD18A453}" type="presParOf" srcId="{5B8F2C04-5BCF-4B35-BB39-0774DF01BF15}" destId="{31EC40C9-B019-4FF8-9E7A-B6EAA8BE1AC3}" srcOrd="1" destOrd="0" presId="urn:microsoft.com/office/officeart/2016/7/layout/BasicLinearProcessNumbered"/>
    <dgm:cxn modelId="{7AA8469E-533B-4D1A-B816-4B1B03B54421}" type="presParOf" srcId="{5B8F2C04-5BCF-4B35-BB39-0774DF01BF15}" destId="{CB11A1CA-84F8-4AA6-ADFE-3422EE5CC8DE}" srcOrd="2" destOrd="0" presId="urn:microsoft.com/office/officeart/2016/7/layout/BasicLinearProcessNumbered"/>
    <dgm:cxn modelId="{D66BA407-F70E-4679-A4F0-C20855330D30}" type="presParOf" srcId="{5B8F2C04-5BCF-4B35-BB39-0774DF01BF15}" destId="{2A45C650-1ABB-499E-8A67-8F08EBB84954}" srcOrd="3" destOrd="0" presId="urn:microsoft.com/office/officeart/2016/7/layout/BasicLinearProcessNumbered"/>
    <dgm:cxn modelId="{D7F18870-74EB-4775-9DE7-78A59160762C}" type="presParOf" srcId="{C8CBDEF8-3ADE-47CF-98E9-2FB1D029C749}" destId="{C09C8BCA-590B-4BFD-98A1-91BA3B0BD7BA}" srcOrd="5" destOrd="0" presId="urn:microsoft.com/office/officeart/2016/7/layout/BasicLinearProcessNumbered"/>
    <dgm:cxn modelId="{56944D2B-2B19-4D6C-AF9D-8A583793DFAB}" type="presParOf" srcId="{C8CBDEF8-3ADE-47CF-98E9-2FB1D029C749}" destId="{EB4534DA-9E4C-4502-AD85-ECAC4A5AAB90}" srcOrd="6" destOrd="0" presId="urn:microsoft.com/office/officeart/2016/7/layout/BasicLinearProcessNumbered"/>
    <dgm:cxn modelId="{D190C111-911F-4F2A-912A-428265A8A504}" type="presParOf" srcId="{EB4534DA-9E4C-4502-AD85-ECAC4A5AAB90}" destId="{9435BF7D-4E65-4A90-ABA1-3DF73DE40952}" srcOrd="0" destOrd="0" presId="urn:microsoft.com/office/officeart/2016/7/layout/BasicLinearProcessNumbered"/>
    <dgm:cxn modelId="{3EC1F585-FFD2-429F-8B11-7A6813A9CE21}" type="presParOf" srcId="{EB4534DA-9E4C-4502-AD85-ECAC4A5AAB90}" destId="{B4E88F9B-5813-466E-84E2-16094346F236}" srcOrd="1" destOrd="0" presId="urn:microsoft.com/office/officeart/2016/7/layout/BasicLinearProcessNumbered"/>
    <dgm:cxn modelId="{26AA19F1-30FA-4713-8CE0-1769FF0A99EE}" type="presParOf" srcId="{EB4534DA-9E4C-4502-AD85-ECAC4A5AAB90}" destId="{A72A28B5-B8A3-47AE-9035-E929627454D1}" srcOrd="2" destOrd="0" presId="urn:microsoft.com/office/officeart/2016/7/layout/BasicLinearProcessNumbered"/>
    <dgm:cxn modelId="{75338632-7FD8-4BAC-BB05-8EA4C3536EAC}" type="presParOf" srcId="{EB4534DA-9E4C-4502-AD85-ECAC4A5AAB90}" destId="{5DCDC9D5-A228-445D-AE6C-1CF290275FEB}"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FBD547-5E85-417D-A036-9508A392B2A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2FA050A-9729-4A0C-BD4B-8EC20FE32144}">
      <dgm:prSet/>
      <dgm:spPr/>
      <dgm:t>
        <a:bodyPr/>
        <a:lstStyle/>
        <a:p>
          <a:r>
            <a:rPr lang="en-US"/>
            <a:t>Personalization</a:t>
          </a:r>
        </a:p>
      </dgm:t>
    </dgm:pt>
    <dgm:pt modelId="{425887DF-230D-40A7-8B70-09B175DB9756}" type="parTrans" cxnId="{5F0521B9-6BC8-4A6B-8655-287181F45D5A}">
      <dgm:prSet/>
      <dgm:spPr/>
      <dgm:t>
        <a:bodyPr/>
        <a:lstStyle/>
        <a:p>
          <a:endParaRPr lang="en-US"/>
        </a:p>
      </dgm:t>
    </dgm:pt>
    <dgm:pt modelId="{E789BCAE-EA08-4604-A748-11D20C522620}" type="sibTrans" cxnId="{5F0521B9-6BC8-4A6B-8655-287181F45D5A}">
      <dgm:prSet/>
      <dgm:spPr/>
      <dgm:t>
        <a:bodyPr/>
        <a:lstStyle/>
        <a:p>
          <a:endParaRPr lang="en-US"/>
        </a:p>
      </dgm:t>
    </dgm:pt>
    <dgm:pt modelId="{C37C2DB4-6AC1-4038-B0DC-941E1291849F}">
      <dgm:prSet/>
      <dgm:spPr/>
      <dgm:t>
        <a:bodyPr/>
        <a:lstStyle/>
        <a:p>
          <a:r>
            <a:rPr lang="en-US"/>
            <a:t>Rankings</a:t>
          </a:r>
        </a:p>
      </dgm:t>
    </dgm:pt>
    <dgm:pt modelId="{8C15ACE3-769F-40AB-B1A5-776D66BB2194}" type="parTrans" cxnId="{15D46F7F-0B6B-455E-8283-A290F8DE1C0E}">
      <dgm:prSet/>
      <dgm:spPr/>
      <dgm:t>
        <a:bodyPr/>
        <a:lstStyle/>
        <a:p>
          <a:endParaRPr lang="en-US"/>
        </a:p>
      </dgm:t>
    </dgm:pt>
    <dgm:pt modelId="{4CCC1401-BC3E-4477-9F16-0DB1F9C1555D}" type="sibTrans" cxnId="{15D46F7F-0B6B-455E-8283-A290F8DE1C0E}">
      <dgm:prSet/>
      <dgm:spPr/>
      <dgm:t>
        <a:bodyPr/>
        <a:lstStyle/>
        <a:p>
          <a:endParaRPr lang="en-US"/>
        </a:p>
      </dgm:t>
    </dgm:pt>
    <dgm:pt modelId="{879E7812-76A0-4A8E-BFD8-DB880FEE865D}">
      <dgm:prSet/>
      <dgm:spPr/>
      <dgm:t>
        <a:bodyPr/>
        <a:lstStyle/>
        <a:p>
          <a:r>
            <a:rPr lang="en-US"/>
            <a:t>Capitalism</a:t>
          </a:r>
        </a:p>
      </dgm:t>
    </dgm:pt>
    <dgm:pt modelId="{08EE131C-37C3-43EC-B709-84502F8C7EC8}" type="parTrans" cxnId="{48600DF6-1273-4A45-9755-77D9C1089A7C}">
      <dgm:prSet/>
      <dgm:spPr/>
      <dgm:t>
        <a:bodyPr/>
        <a:lstStyle/>
        <a:p>
          <a:endParaRPr lang="en-US"/>
        </a:p>
      </dgm:t>
    </dgm:pt>
    <dgm:pt modelId="{A1537108-8AE3-475F-B382-377B2D6909C7}" type="sibTrans" cxnId="{48600DF6-1273-4A45-9755-77D9C1089A7C}">
      <dgm:prSet/>
      <dgm:spPr/>
      <dgm:t>
        <a:bodyPr/>
        <a:lstStyle/>
        <a:p>
          <a:endParaRPr lang="en-US"/>
        </a:p>
      </dgm:t>
    </dgm:pt>
    <dgm:pt modelId="{A57326DE-AD35-4ACB-8E31-F966BAED4961}" type="pres">
      <dgm:prSet presAssocID="{78FBD547-5E85-417D-A036-9508A392B2A5}" presName="linear" presStyleCnt="0">
        <dgm:presLayoutVars>
          <dgm:animLvl val="lvl"/>
          <dgm:resizeHandles val="exact"/>
        </dgm:presLayoutVars>
      </dgm:prSet>
      <dgm:spPr/>
      <dgm:t>
        <a:bodyPr/>
        <a:lstStyle/>
        <a:p>
          <a:endParaRPr lang="en-US"/>
        </a:p>
      </dgm:t>
    </dgm:pt>
    <dgm:pt modelId="{9C1B5226-6031-41C0-B8D2-722B8F6078AD}" type="pres">
      <dgm:prSet presAssocID="{D2FA050A-9729-4A0C-BD4B-8EC20FE32144}" presName="parentText" presStyleLbl="node1" presStyleIdx="0" presStyleCnt="3">
        <dgm:presLayoutVars>
          <dgm:chMax val="0"/>
          <dgm:bulletEnabled val="1"/>
        </dgm:presLayoutVars>
      </dgm:prSet>
      <dgm:spPr/>
      <dgm:t>
        <a:bodyPr/>
        <a:lstStyle/>
        <a:p>
          <a:endParaRPr lang="en-US"/>
        </a:p>
      </dgm:t>
    </dgm:pt>
    <dgm:pt modelId="{49005790-AB38-4AE7-9996-98FA686A603D}" type="pres">
      <dgm:prSet presAssocID="{E789BCAE-EA08-4604-A748-11D20C522620}" presName="spacer" presStyleCnt="0"/>
      <dgm:spPr/>
    </dgm:pt>
    <dgm:pt modelId="{F2B11E7E-1808-4933-9AEC-2AA81D067178}" type="pres">
      <dgm:prSet presAssocID="{C37C2DB4-6AC1-4038-B0DC-941E1291849F}" presName="parentText" presStyleLbl="node1" presStyleIdx="1" presStyleCnt="3">
        <dgm:presLayoutVars>
          <dgm:chMax val="0"/>
          <dgm:bulletEnabled val="1"/>
        </dgm:presLayoutVars>
      </dgm:prSet>
      <dgm:spPr/>
      <dgm:t>
        <a:bodyPr/>
        <a:lstStyle/>
        <a:p>
          <a:endParaRPr lang="en-US"/>
        </a:p>
      </dgm:t>
    </dgm:pt>
    <dgm:pt modelId="{1D456CC9-295A-411B-A722-45CFD99F134F}" type="pres">
      <dgm:prSet presAssocID="{4CCC1401-BC3E-4477-9F16-0DB1F9C1555D}" presName="spacer" presStyleCnt="0"/>
      <dgm:spPr/>
    </dgm:pt>
    <dgm:pt modelId="{1C75477F-0B2B-4CAF-8554-8B934CD29A39}" type="pres">
      <dgm:prSet presAssocID="{879E7812-76A0-4A8E-BFD8-DB880FEE865D}" presName="parentText" presStyleLbl="node1" presStyleIdx="2" presStyleCnt="3">
        <dgm:presLayoutVars>
          <dgm:chMax val="0"/>
          <dgm:bulletEnabled val="1"/>
        </dgm:presLayoutVars>
      </dgm:prSet>
      <dgm:spPr/>
      <dgm:t>
        <a:bodyPr/>
        <a:lstStyle/>
        <a:p>
          <a:endParaRPr lang="en-US"/>
        </a:p>
      </dgm:t>
    </dgm:pt>
  </dgm:ptLst>
  <dgm:cxnLst>
    <dgm:cxn modelId="{15D46F7F-0B6B-455E-8283-A290F8DE1C0E}" srcId="{78FBD547-5E85-417D-A036-9508A392B2A5}" destId="{C37C2DB4-6AC1-4038-B0DC-941E1291849F}" srcOrd="1" destOrd="0" parTransId="{8C15ACE3-769F-40AB-B1A5-776D66BB2194}" sibTransId="{4CCC1401-BC3E-4477-9F16-0DB1F9C1555D}"/>
    <dgm:cxn modelId="{5F0521B9-6BC8-4A6B-8655-287181F45D5A}" srcId="{78FBD547-5E85-417D-A036-9508A392B2A5}" destId="{D2FA050A-9729-4A0C-BD4B-8EC20FE32144}" srcOrd="0" destOrd="0" parTransId="{425887DF-230D-40A7-8B70-09B175DB9756}" sibTransId="{E789BCAE-EA08-4604-A748-11D20C522620}"/>
    <dgm:cxn modelId="{864EE252-E235-4BFD-B484-7CA86C3D4BD2}" type="presOf" srcId="{D2FA050A-9729-4A0C-BD4B-8EC20FE32144}" destId="{9C1B5226-6031-41C0-B8D2-722B8F6078AD}" srcOrd="0" destOrd="0" presId="urn:microsoft.com/office/officeart/2005/8/layout/vList2"/>
    <dgm:cxn modelId="{A2721888-E09D-418A-AD6B-1803567BE2A5}" type="presOf" srcId="{879E7812-76A0-4A8E-BFD8-DB880FEE865D}" destId="{1C75477F-0B2B-4CAF-8554-8B934CD29A39}" srcOrd="0" destOrd="0" presId="urn:microsoft.com/office/officeart/2005/8/layout/vList2"/>
    <dgm:cxn modelId="{02A53455-CC38-4902-9663-8363B27686E8}" type="presOf" srcId="{78FBD547-5E85-417D-A036-9508A392B2A5}" destId="{A57326DE-AD35-4ACB-8E31-F966BAED4961}" srcOrd="0" destOrd="0" presId="urn:microsoft.com/office/officeart/2005/8/layout/vList2"/>
    <dgm:cxn modelId="{48600DF6-1273-4A45-9755-77D9C1089A7C}" srcId="{78FBD547-5E85-417D-A036-9508A392B2A5}" destId="{879E7812-76A0-4A8E-BFD8-DB880FEE865D}" srcOrd="2" destOrd="0" parTransId="{08EE131C-37C3-43EC-B709-84502F8C7EC8}" sibTransId="{A1537108-8AE3-475F-B382-377B2D6909C7}"/>
    <dgm:cxn modelId="{8E556761-4CC0-46D8-ACEA-6A662E419776}" type="presOf" srcId="{C37C2DB4-6AC1-4038-B0DC-941E1291849F}" destId="{F2B11E7E-1808-4933-9AEC-2AA81D067178}" srcOrd="0" destOrd="0" presId="urn:microsoft.com/office/officeart/2005/8/layout/vList2"/>
    <dgm:cxn modelId="{E9492E06-69EA-4C8A-B036-E9CFDCCE3C3A}" type="presParOf" srcId="{A57326DE-AD35-4ACB-8E31-F966BAED4961}" destId="{9C1B5226-6031-41C0-B8D2-722B8F6078AD}" srcOrd="0" destOrd="0" presId="urn:microsoft.com/office/officeart/2005/8/layout/vList2"/>
    <dgm:cxn modelId="{4AE59C08-336C-4439-9F9F-AAE1FF23B8E2}" type="presParOf" srcId="{A57326DE-AD35-4ACB-8E31-F966BAED4961}" destId="{49005790-AB38-4AE7-9996-98FA686A603D}" srcOrd="1" destOrd="0" presId="urn:microsoft.com/office/officeart/2005/8/layout/vList2"/>
    <dgm:cxn modelId="{31839452-9408-4520-926B-79EB2B856A0D}" type="presParOf" srcId="{A57326DE-AD35-4ACB-8E31-F966BAED4961}" destId="{F2B11E7E-1808-4933-9AEC-2AA81D067178}" srcOrd="2" destOrd="0" presId="urn:microsoft.com/office/officeart/2005/8/layout/vList2"/>
    <dgm:cxn modelId="{62A56684-EA77-4D3A-991B-BE765319F05D}" type="presParOf" srcId="{A57326DE-AD35-4ACB-8E31-F966BAED4961}" destId="{1D456CC9-295A-411B-A722-45CFD99F134F}" srcOrd="3" destOrd="0" presId="urn:microsoft.com/office/officeart/2005/8/layout/vList2"/>
    <dgm:cxn modelId="{A6744E0C-F0D8-4768-8170-7A00701D2AEE}" type="presParOf" srcId="{A57326DE-AD35-4ACB-8E31-F966BAED4961}" destId="{1C75477F-0B2B-4CAF-8554-8B934CD29A3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5673DD-02C5-42A1-98D3-B4711581751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AEA2B73-960E-4D1D-A6FE-D9E79E503C93}">
      <dgm:prSet/>
      <dgm:spPr/>
      <dgm:t>
        <a:bodyPr/>
        <a:lstStyle/>
        <a:p>
          <a:r>
            <a:rPr lang="en-US"/>
            <a:t>Factors</a:t>
          </a:r>
        </a:p>
      </dgm:t>
    </dgm:pt>
    <dgm:pt modelId="{D79E4CE7-865A-484B-96E6-BE105223401F}" type="parTrans" cxnId="{D53DD18C-3BA7-4BE8-A4A3-077CBE7B389D}">
      <dgm:prSet/>
      <dgm:spPr/>
      <dgm:t>
        <a:bodyPr/>
        <a:lstStyle/>
        <a:p>
          <a:endParaRPr lang="en-US"/>
        </a:p>
      </dgm:t>
    </dgm:pt>
    <dgm:pt modelId="{9601A5E3-11E8-4ECE-A5DB-C8C1F149047A}" type="sibTrans" cxnId="{D53DD18C-3BA7-4BE8-A4A3-077CBE7B389D}">
      <dgm:prSet/>
      <dgm:spPr/>
      <dgm:t>
        <a:bodyPr/>
        <a:lstStyle/>
        <a:p>
          <a:endParaRPr lang="en-US"/>
        </a:p>
      </dgm:t>
    </dgm:pt>
    <dgm:pt modelId="{14093BC3-7EB7-4400-B11C-C1E49EE6B19D}">
      <dgm:prSet/>
      <dgm:spPr/>
      <dgm:t>
        <a:bodyPr/>
        <a:lstStyle/>
        <a:p>
          <a:r>
            <a:rPr lang="en-US"/>
            <a:t>Location</a:t>
          </a:r>
        </a:p>
      </dgm:t>
    </dgm:pt>
    <dgm:pt modelId="{45C208C4-2477-4F50-9353-AE526B7EB9EE}" type="parTrans" cxnId="{5AD3908D-1BC7-4BAC-A45F-A9E897D9F4F9}">
      <dgm:prSet/>
      <dgm:spPr/>
      <dgm:t>
        <a:bodyPr/>
        <a:lstStyle/>
        <a:p>
          <a:endParaRPr lang="en-US"/>
        </a:p>
      </dgm:t>
    </dgm:pt>
    <dgm:pt modelId="{8CCE67ED-15A8-4336-BF59-48DF0765CE82}" type="sibTrans" cxnId="{5AD3908D-1BC7-4BAC-A45F-A9E897D9F4F9}">
      <dgm:prSet/>
      <dgm:spPr/>
      <dgm:t>
        <a:bodyPr/>
        <a:lstStyle/>
        <a:p>
          <a:endParaRPr lang="en-US"/>
        </a:p>
      </dgm:t>
    </dgm:pt>
    <dgm:pt modelId="{41CC03F6-835D-46EE-ACFD-92AECA797CD8}">
      <dgm:prSet/>
      <dgm:spPr/>
      <dgm:t>
        <a:bodyPr/>
        <a:lstStyle/>
        <a:p>
          <a:r>
            <a:rPr lang="en-US"/>
            <a:t>Influences</a:t>
          </a:r>
        </a:p>
      </dgm:t>
    </dgm:pt>
    <dgm:pt modelId="{173161C3-9EC1-4476-A66C-3D690DE435FE}" type="parTrans" cxnId="{E6911D19-9D34-4409-8026-2E767D6ED775}">
      <dgm:prSet/>
      <dgm:spPr/>
      <dgm:t>
        <a:bodyPr/>
        <a:lstStyle/>
        <a:p>
          <a:endParaRPr lang="en-US"/>
        </a:p>
      </dgm:t>
    </dgm:pt>
    <dgm:pt modelId="{196EA4C6-E455-42E8-9A76-562DEFAB116F}" type="sibTrans" cxnId="{E6911D19-9D34-4409-8026-2E767D6ED775}">
      <dgm:prSet/>
      <dgm:spPr/>
      <dgm:t>
        <a:bodyPr/>
        <a:lstStyle/>
        <a:p>
          <a:endParaRPr lang="en-US"/>
        </a:p>
      </dgm:t>
    </dgm:pt>
    <dgm:pt modelId="{4F928EDE-2DD8-482A-B77A-CE8E718150F9}">
      <dgm:prSet/>
      <dgm:spPr/>
      <dgm:t>
        <a:bodyPr/>
        <a:lstStyle/>
        <a:p>
          <a:r>
            <a:rPr lang="en-US"/>
            <a:t>Advertising</a:t>
          </a:r>
        </a:p>
      </dgm:t>
    </dgm:pt>
    <dgm:pt modelId="{4DD77233-720D-4758-ADAF-9936FC145D45}" type="parTrans" cxnId="{974970CE-C1A1-43A4-B0AF-4559107D8301}">
      <dgm:prSet/>
      <dgm:spPr/>
      <dgm:t>
        <a:bodyPr/>
        <a:lstStyle/>
        <a:p>
          <a:endParaRPr lang="en-US"/>
        </a:p>
      </dgm:t>
    </dgm:pt>
    <dgm:pt modelId="{90A13A56-3D3C-4974-B0A3-916C4DC1B8EF}" type="sibTrans" cxnId="{974970CE-C1A1-43A4-B0AF-4559107D8301}">
      <dgm:prSet/>
      <dgm:spPr/>
      <dgm:t>
        <a:bodyPr/>
        <a:lstStyle/>
        <a:p>
          <a:endParaRPr lang="en-US"/>
        </a:p>
      </dgm:t>
    </dgm:pt>
    <dgm:pt modelId="{A3A2E753-BBEF-49B4-962D-D0EA38A5933E}">
      <dgm:prSet/>
      <dgm:spPr/>
      <dgm:t>
        <a:bodyPr/>
        <a:lstStyle/>
        <a:p>
          <a:r>
            <a:rPr lang="en-US"/>
            <a:t>Online History</a:t>
          </a:r>
        </a:p>
      </dgm:t>
    </dgm:pt>
    <dgm:pt modelId="{CA440AB6-E29D-450F-9F33-40F8DA9ED425}" type="parTrans" cxnId="{26648337-9EFB-4942-BA4A-236520A0B6BA}">
      <dgm:prSet/>
      <dgm:spPr/>
      <dgm:t>
        <a:bodyPr/>
        <a:lstStyle/>
        <a:p>
          <a:endParaRPr lang="en-US"/>
        </a:p>
      </dgm:t>
    </dgm:pt>
    <dgm:pt modelId="{730C672A-0678-4B4B-93FA-CC1F4B427671}" type="sibTrans" cxnId="{26648337-9EFB-4942-BA4A-236520A0B6BA}">
      <dgm:prSet/>
      <dgm:spPr/>
      <dgm:t>
        <a:bodyPr/>
        <a:lstStyle/>
        <a:p>
          <a:endParaRPr lang="en-US"/>
        </a:p>
      </dgm:t>
    </dgm:pt>
    <dgm:pt modelId="{A6D3DB6A-0951-4F9D-900B-CF985505B69A}">
      <dgm:prSet/>
      <dgm:spPr/>
      <dgm:t>
        <a:bodyPr/>
        <a:lstStyle/>
        <a:p>
          <a:r>
            <a:rPr lang="en-US"/>
            <a:t>Voice Queues</a:t>
          </a:r>
          <a:br>
            <a:rPr lang="en-US"/>
          </a:br>
          <a:endParaRPr lang="en-US"/>
        </a:p>
      </dgm:t>
    </dgm:pt>
    <dgm:pt modelId="{28F9896F-668F-4ACC-815E-1441F2C11CFD}" type="parTrans" cxnId="{D60C296C-B7E2-40AF-8284-C9B14D7FE45E}">
      <dgm:prSet/>
      <dgm:spPr/>
      <dgm:t>
        <a:bodyPr/>
        <a:lstStyle/>
        <a:p>
          <a:endParaRPr lang="en-US"/>
        </a:p>
      </dgm:t>
    </dgm:pt>
    <dgm:pt modelId="{54D4EA81-FA37-4E97-BD10-EE6DAD7811D5}" type="sibTrans" cxnId="{D60C296C-B7E2-40AF-8284-C9B14D7FE45E}">
      <dgm:prSet/>
      <dgm:spPr/>
      <dgm:t>
        <a:bodyPr/>
        <a:lstStyle/>
        <a:p>
          <a:endParaRPr lang="en-US"/>
        </a:p>
      </dgm:t>
    </dgm:pt>
    <dgm:pt modelId="{B2424F4D-5852-4D6A-A411-721779C888BB}">
      <dgm:prSet/>
      <dgm:spPr/>
      <dgm:t>
        <a:bodyPr/>
        <a:lstStyle/>
        <a:p>
          <a:r>
            <a:rPr lang="en-US"/>
            <a:t>Search Results</a:t>
          </a:r>
        </a:p>
      </dgm:t>
    </dgm:pt>
    <dgm:pt modelId="{8B02A9CD-74FE-4D8B-9113-7BAA32CA85B1}" type="parTrans" cxnId="{1200DBC7-21BD-4244-9067-32B5285D5D30}">
      <dgm:prSet/>
      <dgm:spPr/>
      <dgm:t>
        <a:bodyPr/>
        <a:lstStyle/>
        <a:p>
          <a:endParaRPr lang="en-US"/>
        </a:p>
      </dgm:t>
    </dgm:pt>
    <dgm:pt modelId="{AE5AEE8F-E9DC-4F81-BD0E-7FA83B7A0C2A}" type="sibTrans" cxnId="{1200DBC7-21BD-4244-9067-32B5285D5D30}">
      <dgm:prSet/>
      <dgm:spPr/>
      <dgm:t>
        <a:bodyPr/>
        <a:lstStyle/>
        <a:p>
          <a:endParaRPr lang="en-US"/>
        </a:p>
      </dgm:t>
    </dgm:pt>
    <dgm:pt modelId="{593276E0-F737-4890-9686-F0050E80C133}" type="pres">
      <dgm:prSet presAssocID="{875673DD-02C5-42A1-98D3-B4711581751C}" presName="linear" presStyleCnt="0">
        <dgm:presLayoutVars>
          <dgm:animLvl val="lvl"/>
          <dgm:resizeHandles val="exact"/>
        </dgm:presLayoutVars>
      </dgm:prSet>
      <dgm:spPr/>
      <dgm:t>
        <a:bodyPr/>
        <a:lstStyle/>
        <a:p>
          <a:endParaRPr lang="en-US"/>
        </a:p>
      </dgm:t>
    </dgm:pt>
    <dgm:pt modelId="{CC615B20-612A-4669-827E-78C2A3E02A95}" type="pres">
      <dgm:prSet presAssocID="{EAEA2B73-960E-4D1D-A6FE-D9E79E503C93}" presName="parentText" presStyleLbl="node1" presStyleIdx="0" presStyleCnt="2">
        <dgm:presLayoutVars>
          <dgm:chMax val="0"/>
          <dgm:bulletEnabled val="1"/>
        </dgm:presLayoutVars>
      </dgm:prSet>
      <dgm:spPr/>
      <dgm:t>
        <a:bodyPr/>
        <a:lstStyle/>
        <a:p>
          <a:endParaRPr lang="en-US"/>
        </a:p>
      </dgm:t>
    </dgm:pt>
    <dgm:pt modelId="{1D98FC07-F285-4E3E-BF46-A781BBE9F152}" type="pres">
      <dgm:prSet presAssocID="{EAEA2B73-960E-4D1D-A6FE-D9E79E503C93}" presName="childText" presStyleLbl="revTx" presStyleIdx="0" presStyleCnt="2">
        <dgm:presLayoutVars>
          <dgm:bulletEnabled val="1"/>
        </dgm:presLayoutVars>
      </dgm:prSet>
      <dgm:spPr/>
      <dgm:t>
        <a:bodyPr/>
        <a:lstStyle/>
        <a:p>
          <a:endParaRPr lang="en-US"/>
        </a:p>
      </dgm:t>
    </dgm:pt>
    <dgm:pt modelId="{1E8F19B5-8416-4917-B234-68E24D3980A9}" type="pres">
      <dgm:prSet presAssocID="{41CC03F6-835D-46EE-ACFD-92AECA797CD8}" presName="parentText" presStyleLbl="node1" presStyleIdx="1" presStyleCnt="2">
        <dgm:presLayoutVars>
          <dgm:chMax val="0"/>
          <dgm:bulletEnabled val="1"/>
        </dgm:presLayoutVars>
      </dgm:prSet>
      <dgm:spPr/>
      <dgm:t>
        <a:bodyPr/>
        <a:lstStyle/>
        <a:p>
          <a:endParaRPr lang="en-US"/>
        </a:p>
      </dgm:t>
    </dgm:pt>
    <dgm:pt modelId="{EF6FE230-43D6-40AB-BD2C-5E0C9B8A32DC}" type="pres">
      <dgm:prSet presAssocID="{41CC03F6-835D-46EE-ACFD-92AECA797CD8}" presName="childText" presStyleLbl="revTx" presStyleIdx="1" presStyleCnt="2">
        <dgm:presLayoutVars>
          <dgm:bulletEnabled val="1"/>
        </dgm:presLayoutVars>
      </dgm:prSet>
      <dgm:spPr/>
      <dgm:t>
        <a:bodyPr/>
        <a:lstStyle/>
        <a:p>
          <a:endParaRPr lang="en-US"/>
        </a:p>
      </dgm:t>
    </dgm:pt>
  </dgm:ptLst>
  <dgm:cxnLst>
    <dgm:cxn modelId="{0E558987-A6A4-4ADB-8D5D-120B5E55EC73}" type="presOf" srcId="{A3A2E753-BBEF-49B4-962D-D0EA38A5933E}" destId="{1D98FC07-F285-4E3E-BF46-A781BBE9F152}" srcOrd="0" destOrd="1" presId="urn:microsoft.com/office/officeart/2005/8/layout/vList2"/>
    <dgm:cxn modelId="{1200DBC7-21BD-4244-9067-32B5285D5D30}" srcId="{41CC03F6-835D-46EE-ACFD-92AECA797CD8}" destId="{B2424F4D-5852-4D6A-A411-721779C888BB}" srcOrd="1" destOrd="0" parTransId="{8B02A9CD-74FE-4D8B-9113-7BAA32CA85B1}" sibTransId="{AE5AEE8F-E9DC-4F81-BD0E-7FA83B7A0C2A}"/>
    <dgm:cxn modelId="{180F7821-D36A-4C01-92BA-35FEB3DCA5BF}" type="presOf" srcId="{4F928EDE-2DD8-482A-B77A-CE8E718150F9}" destId="{EF6FE230-43D6-40AB-BD2C-5E0C9B8A32DC}" srcOrd="0" destOrd="0" presId="urn:microsoft.com/office/officeart/2005/8/layout/vList2"/>
    <dgm:cxn modelId="{4BAC927D-BA20-46DE-8E27-D23BAFF1B1AB}" type="presOf" srcId="{875673DD-02C5-42A1-98D3-B4711581751C}" destId="{593276E0-F737-4890-9686-F0050E80C133}" srcOrd="0" destOrd="0" presId="urn:microsoft.com/office/officeart/2005/8/layout/vList2"/>
    <dgm:cxn modelId="{2E0CD7A0-DD46-41D7-B54E-7F86264289A4}" type="presOf" srcId="{B2424F4D-5852-4D6A-A411-721779C888BB}" destId="{EF6FE230-43D6-40AB-BD2C-5E0C9B8A32DC}" srcOrd="0" destOrd="1" presId="urn:microsoft.com/office/officeart/2005/8/layout/vList2"/>
    <dgm:cxn modelId="{974970CE-C1A1-43A4-B0AF-4559107D8301}" srcId="{41CC03F6-835D-46EE-ACFD-92AECA797CD8}" destId="{4F928EDE-2DD8-482A-B77A-CE8E718150F9}" srcOrd="0" destOrd="0" parTransId="{4DD77233-720D-4758-ADAF-9936FC145D45}" sibTransId="{90A13A56-3D3C-4974-B0A3-916C4DC1B8EF}"/>
    <dgm:cxn modelId="{26648337-9EFB-4942-BA4A-236520A0B6BA}" srcId="{EAEA2B73-960E-4D1D-A6FE-D9E79E503C93}" destId="{A3A2E753-BBEF-49B4-962D-D0EA38A5933E}" srcOrd="1" destOrd="0" parTransId="{CA440AB6-E29D-450F-9F33-40F8DA9ED425}" sibTransId="{730C672A-0678-4B4B-93FA-CC1F4B427671}"/>
    <dgm:cxn modelId="{5AD3908D-1BC7-4BAC-A45F-A9E897D9F4F9}" srcId="{EAEA2B73-960E-4D1D-A6FE-D9E79E503C93}" destId="{14093BC3-7EB7-4400-B11C-C1E49EE6B19D}" srcOrd="0" destOrd="0" parTransId="{45C208C4-2477-4F50-9353-AE526B7EB9EE}" sibTransId="{8CCE67ED-15A8-4336-BF59-48DF0765CE82}"/>
    <dgm:cxn modelId="{D53DD18C-3BA7-4BE8-A4A3-077CBE7B389D}" srcId="{875673DD-02C5-42A1-98D3-B4711581751C}" destId="{EAEA2B73-960E-4D1D-A6FE-D9E79E503C93}" srcOrd="0" destOrd="0" parTransId="{D79E4CE7-865A-484B-96E6-BE105223401F}" sibTransId="{9601A5E3-11E8-4ECE-A5DB-C8C1F149047A}"/>
    <dgm:cxn modelId="{8B0035D9-766C-412E-85E0-CCA17C3ACEE9}" type="presOf" srcId="{14093BC3-7EB7-4400-B11C-C1E49EE6B19D}" destId="{1D98FC07-F285-4E3E-BF46-A781BBE9F152}" srcOrd="0" destOrd="0" presId="urn:microsoft.com/office/officeart/2005/8/layout/vList2"/>
    <dgm:cxn modelId="{A365F150-D023-4F43-8A73-7EC68438EDFC}" type="presOf" srcId="{A6D3DB6A-0951-4F9D-900B-CF985505B69A}" destId="{1D98FC07-F285-4E3E-BF46-A781BBE9F152}" srcOrd="0" destOrd="2" presId="urn:microsoft.com/office/officeart/2005/8/layout/vList2"/>
    <dgm:cxn modelId="{5AEC4B89-046C-4510-A8BC-CF0307A231F6}" type="presOf" srcId="{EAEA2B73-960E-4D1D-A6FE-D9E79E503C93}" destId="{CC615B20-612A-4669-827E-78C2A3E02A95}" srcOrd="0" destOrd="0" presId="urn:microsoft.com/office/officeart/2005/8/layout/vList2"/>
    <dgm:cxn modelId="{D60C296C-B7E2-40AF-8284-C9B14D7FE45E}" srcId="{EAEA2B73-960E-4D1D-A6FE-D9E79E503C93}" destId="{A6D3DB6A-0951-4F9D-900B-CF985505B69A}" srcOrd="2" destOrd="0" parTransId="{28F9896F-668F-4ACC-815E-1441F2C11CFD}" sibTransId="{54D4EA81-FA37-4E97-BD10-EE6DAD7811D5}"/>
    <dgm:cxn modelId="{E6911D19-9D34-4409-8026-2E767D6ED775}" srcId="{875673DD-02C5-42A1-98D3-B4711581751C}" destId="{41CC03F6-835D-46EE-ACFD-92AECA797CD8}" srcOrd="1" destOrd="0" parTransId="{173161C3-9EC1-4476-A66C-3D690DE435FE}" sibTransId="{196EA4C6-E455-42E8-9A76-562DEFAB116F}"/>
    <dgm:cxn modelId="{77D30676-428B-41C4-AC55-7DC74186903C}" type="presOf" srcId="{41CC03F6-835D-46EE-ACFD-92AECA797CD8}" destId="{1E8F19B5-8416-4917-B234-68E24D3980A9}" srcOrd="0" destOrd="0" presId="urn:microsoft.com/office/officeart/2005/8/layout/vList2"/>
    <dgm:cxn modelId="{17FBE2FE-BCF3-4419-B859-D9375CD99130}" type="presParOf" srcId="{593276E0-F737-4890-9686-F0050E80C133}" destId="{CC615B20-612A-4669-827E-78C2A3E02A95}" srcOrd="0" destOrd="0" presId="urn:microsoft.com/office/officeart/2005/8/layout/vList2"/>
    <dgm:cxn modelId="{8F5A8F30-AE7E-49D3-8A4A-E575B20FF420}" type="presParOf" srcId="{593276E0-F737-4890-9686-F0050E80C133}" destId="{1D98FC07-F285-4E3E-BF46-A781BBE9F152}" srcOrd="1" destOrd="0" presId="urn:microsoft.com/office/officeart/2005/8/layout/vList2"/>
    <dgm:cxn modelId="{AAF94BAF-29F8-4E65-A1D5-A6E3869B115C}" type="presParOf" srcId="{593276E0-F737-4890-9686-F0050E80C133}" destId="{1E8F19B5-8416-4917-B234-68E24D3980A9}" srcOrd="2" destOrd="0" presId="urn:microsoft.com/office/officeart/2005/8/layout/vList2"/>
    <dgm:cxn modelId="{0E6BA66F-08A7-4453-9597-FF7B414A7A8E}" type="presParOf" srcId="{593276E0-F737-4890-9686-F0050E80C133}" destId="{EF6FE230-43D6-40AB-BD2C-5E0C9B8A32DC}"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FBD547-5E85-417D-A036-9508A392B2A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2FA050A-9729-4A0C-BD4B-8EC20FE32144}">
      <dgm:prSet/>
      <dgm:spPr/>
      <dgm:t>
        <a:bodyPr/>
        <a:lstStyle/>
        <a:p>
          <a:r>
            <a:rPr lang="en-US"/>
            <a:t>Privacy</a:t>
          </a:r>
        </a:p>
      </dgm:t>
    </dgm:pt>
    <dgm:pt modelId="{425887DF-230D-40A7-8B70-09B175DB9756}" type="parTrans" cxnId="{5F0521B9-6BC8-4A6B-8655-287181F45D5A}">
      <dgm:prSet/>
      <dgm:spPr/>
      <dgm:t>
        <a:bodyPr/>
        <a:lstStyle/>
        <a:p>
          <a:endParaRPr lang="en-US"/>
        </a:p>
      </dgm:t>
    </dgm:pt>
    <dgm:pt modelId="{E789BCAE-EA08-4604-A748-11D20C522620}" type="sibTrans" cxnId="{5F0521B9-6BC8-4A6B-8655-287181F45D5A}">
      <dgm:prSet/>
      <dgm:spPr/>
      <dgm:t>
        <a:bodyPr/>
        <a:lstStyle/>
        <a:p>
          <a:endParaRPr lang="en-US"/>
        </a:p>
      </dgm:t>
    </dgm:pt>
    <dgm:pt modelId="{C37C2DB4-6AC1-4038-B0DC-941E1291849F}">
      <dgm:prSet/>
      <dgm:spPr/>
      <dgm:t>
        <a:bodyPr/>
        <a:lstStyle/>
        <a:p>
          <a:r>
            <a:rPr lang="en-US"/>
            <a:t>Classification</a:t>
          </a:r>
        </a:p>
      </dgm:t>
    </dgm:pt>
    <dgm:pt modelId="{8C15ACE3-769F-40AB-B1A5-776D66BB2194}" type="parTrans" cxnId="{15D46F7F-0B6B-455E-8283-A290F8DE1C0E}">
      <dgm:prSet/>
      <dgm:spPr/>
      <dgm:t>
        <a:bodyPr/>
        <a:lstStyle/>
        <a:p>
          <a:endParaRPr lang="en-US"/>
        </a:p>
      </dgm:t>
    </dgm:pt>
    <dgm:pt modelId="{4CCC1401-BC3E-4477-9F16-0DB1F9C1555D}" type="sibTrans" cxnId="{15D46F7F-0B6B-455E-8283-A290F8DE1C0E}">
      <dgm:prSet/>
      <dgm:spPr/>
      <dgm:t>
        <a:bodyPr/>
        <a:lstStyle/>
        <a:p>
          <a:endParaRPr lang="en-US"/>
        </a:p>
      </dgm:t>
    </dgm:pt>
    <dgm:pt modelId="{B5C34940-684C-461D-8F71-642906DB2460}">
      <dgm:prSet phldr="0"/>
      <dgm:spPr/>
      <dgm:t>
        <a:bodyPr/>
        <a:lstStyle/>
        <a:p>
          <a:r>
            <a:rPr lang="en-US"/>
            <a:t>Black Box</a:t>
          </a:r>
        </a:p>
      </dgm:t>
    </dgm:pt>
    <dgm:pt modelId="{14A65360-E4E3-4BD5-9743-3B148483F026}" type="parTrans" cxnId="{02B816F3-F1E0-48AE-A184-9F0D6B392F3E}">
      <dgm:prSet/>
      <dgm:spPr/>
    </dgm:pt>
    <dgm:pt modelId="{782AE57E-D968-4EA8-96DD-B467C49F96AE}" type="sibTrans" cxnId="{02B816F3-F1E0-48AE-A184-9F0D6B392F3E}">
      <dgm:prSet/>
      <dgm:spPr/>
    </dgm:pt>
    <dgm:pt modelId="{A57326DE-AD35-4ACB-8E31-F966BAED4961}" type="pres">
      <dgm:prSet presAssocID="{78FBD547-5E85-417D-A036-9508A392B2A5}" presName="linear" presStyleCnt="0">
        <dgm:presLayoutVars>
          <dgm:animLvl val="lvl"/>
          <dgm:resizeHandles val="exact"/>
        </dgm:presLayoutVars>
      </dgm:prSet>
      <dgm:spPr/>
      <dgm:t>
        <a:bodyPr/>
        <a:lstStyle/>
        <a:p>
          <a:endParaRPr lang="en-US"/>
        </a:p>
      </dgm:t>
    </dgm:pt>
    <dgm:pt modelId="{A358344F-AB4D-4736-8FD1-58F797014B91}" type="pres">
      <dgm:prSet presAssocID="{B5C34940-684C-461D-8F71-642906DB2460}" presName="parentText" presStyleLbl="node1" presStyleIdx="0" presStyleCnt="3">
        <dgm:presLayoutVars>
          <dgm:chMax val="0"/>
          <dgm:bulletEnabled val="1"/>
        </dgm:presLayoutVars>
      </dgm:prSet>
      <dgm:spPr/>
      <dgm:t>
        <a:bodyPr/>
        <a:lstStyle/>
        <a:p>
          <a:endParaRPr lang="en-US"/>
        </a:p>
      </dgm:t>
    </dgm:pt>
    <dgm:pt modelId="{63C56542-0C88-47B6-B28A-2BC5ABAD6C46}" type="pres">
      <dgm:prSet presAssocID="{782AE57E-D968-4EA8-96DD-B467C49F96AE}" presName="spacer" presStyleCnt="0"/>
      <dgm:spPr/>
    </dgm:pt>
    <dgm:pt modelId="{9C1B5226-6031-41C0-B8D2-722B8F6078AD}" type="pres">
      <dgm:prSet presAssocID="{D2FA050A-9729-4A0C-BD4B-8EC20FE32144}" presName="parentText" presStyleLbl="node1" presStyleIdx="1" presStyleCnt="3">
        <dgm:presLayoutVars>
          <dgm:chMax val="0"/>
          <dgm:bulletEnabled val="1"/>
        </dgm:presLayoutVars>
      </dgm:prSet>
      <dgm:spPr/>
      <dgm:t>
        <a:bodyPr/>
        <a:lstStyle/>
        <a:p>
          <a:endParaRPr lang="en-US"/>
        </a:p>
      </dgm:t>
    </dgm:pt>
    <dgm:pt modelId="{49005790-AB38-4AE7-9996-98FA686A603D}" type="pres">
      <dgm:prSet presAssocID="{E789BCAE-EA08-4604-A748-11D20C522620}" presName="spacer" presStyleCnt="0"/>
      <dgm:spPr/>
    </dgm:pt>
    <dgm:pt modelId="{F2B11E7E-1808-4933-9AEC-2AA81D067178}" type="pres">
      <dgm:prSet presAssocID="{C37C2DB4-6AC1-4038-B0DC-941E1291849F}" presName="parentText" presStyleLbl="node1" presStyleIdx="2" presStyleCnt="3">
        <dgm:presLayoutVars>
          <dgm:chMax val="0"/>
          <dgm:bulletEnabled val="1"/>
        </dgm:presLayoutVars>
      </dgm:prSet>
      <dgm:spPr/>
      <dgm:t>
        <a:bodyPr/>
        <a:lstStyle/>
        <a:p>
          <a:endParaRPr lang="en-US"/>
        </a:p>
      </dgm:t>
    </dgm:pt>
  </dgm:ptLst>
  <dgm:cxnLst>
    <dgm:cxn modelId="{417D9D6B-C114-40BF-93AA-3252326F6F06}" type="presOf" srcId="{C37C2DB4-6AC1-4038-B0DC-941E1291849F}" destId="{F2B11E7E-1808-4933-9AEC-2AA81D067178}" srcOrd="0" destOrd="0" presId="urn:microsoft.com/office/officeart/2005/8/layout/vList2"/>
    <dgm:cxn modelId="{22002953-0C0E-4F3F-BA70-71AE4E6C11CF}" type="presOf" srcId="{B5C34940-684C-461D-8F71-642906DB2460}" destId="{A358344F-AB4D-4736-8FD1-58F797014B91}" srcOrd="0" destOrd="0" presId="urn:microsoft.com/office/officeart/2005/8/layout/vList2"/>
    <dgm:cxn modelId="{15D46F7F-0B6B-455E-8283-A290F8DE1C0E}" srcId="{78FBD547-5E85-417D-A036-9508A392B2A5}" destId="{C37C2DB4-6AC1-4038-B0DC-941E1291849F}" srcOrd="2" destOrd="0" parTransId="{8C15ACE3-769F-40AB-B1A5-776D66BB2194}" sibTransId="{4CCC1401-BC3E-4477-9F16-0DB1F9C1555D}"/>
    <dgm:cxn modelId="{5F0521B9-6BC8-4A6B-8655-287181F45D5A}" srcId="{78FBD547-5E85-417D-A036-9508A392B2A5}" destId="{D2FA050A-9729-4A0C-BD4B-8EC20FE32144}" srcOrd="1" destOrd="0" parTransId="{425887DF-230D-40A7-8B70-09B175DB9756}" sibTransId="{E789BCAE-EA08-4604-A748-11D20C522620}"/>
    <dgm:cxn modelId="{02B816F3-F1E0-48AE-A184-9F0D6B392F3E}" srcId="{78FBD547-5E85-417D-A036-9508A392B2A5}" destId="{B5C34940-684C-461D-8F71-642906DB2460}" srcOrd="0" destOrd="0" parTransId="{14A65360-E4E3-4BD5-9743-3B148483F026}" sibTransId="{782AE57E-D968-4EA8-96DD-B467C49F96AE}"/>
    <dgm:cxn modelId="{02A53455-CC38-4902-9663-8363B27686E8}" type="presOf" srcId="{78FBD547-5E85-417D-A036-9508A392B2A5}" destId="{A57326DE-AD35-4ACB-8E31-F966BAED4961}" srcOrd="0" destOrd="0" presId="urn:microsoft.com/office/officeart/2005/8/layout/vList2"/>
    <dgm:cxn modelId="{740D20AD-E146-40BE-9F5D-EFF3BBFCC53F}" type="presOf" srcId="{D2FA050A-9729-4A0C-BD4B-8EC20FE32144}" destId="{9C1B5226-6031-41C0-B8D2-722B8F6078AD}" srcOrd="0" destOrd="0" presId="urn:microsoft.com/office/officeart/2005/8/layout/vList2"/>
    <dgm:cxn modelId="{E382C30B-5B73-4580-9B39-58F5D3A8009C}" type="presParOf" srcId="{A57326DE-AD35-4ACB-8E31-F966BAED4961}" destId="{A358344F-AB4D-4736-8FD1-58F797014B91}" srcOrd="0" destOrd="0" presId="urn:microsoft.com/office/officeart/2005/8/layout/vList2"/>
    <dgm:cxn modelId="{7A9D4628-FB34-43FC-84F0-37F4E6970CF2}" type="presParOf" srcId="{A57326DE-AD35-4ACB-8E31-F966BAED4961}" destId="{63C56542-0C88-47B6-B28A-2BC5ABAD6C46}" srcOrd="1" destOrd="0" presId="urn:microsoft.com/office/officeart/2005/8/layout/vList2"/>
    <dgm:cxn modelId="{A1E15428-B499-4E09-99BA-684076D4269D}" type="presParOf" srcId="{A57326DE-AD35-4ACB-8E31-F966BAED4961}" destId="{9C1B5226-6031-41C0-B8D2-722B8F6078AD}" srcOrd="2" destOrd="0" presId="urn:microsoft.com/office/officeart/2005/8/layout/vList2"/>
    <dgm:cxn modelId="{1BC43924-A70D-41A7-BE8F-6AE51E35D4EF}" type="presParOf" srcId="{A57326DE-AD35-4ACB-8E31-F966BAED4961}" destId="{49005790-AB38-4AE7-9996-98FA686A603D}" srcOrd="3" destOrd="0" presId="urn:microsoft.com/office/officeart/2005/8/layout/vList2"/>
    <dgm:cxn modelId="{EA6FD44B-531F-4D55-99A4-CA9667C44A94}" type="presParOf" srcId="{A57326DE-AD35-4ACB-8E31-F966BAED4961}" destId="{F2B11E7E-1808-4933-9AEC-2AA81D06717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8FBD547-5E85-417D-A036-9508A392B2A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2FA050A-9729-4A0C-BD4B-8EC20FE32144}">
      <dgm:prSet/>
      <dgm:spPr/>
      <dgm:t>
        <a:bodyPr/>
        <a:lstStyle/>
        <a:p>
          <a:r>
            <a:rPr lang="en-US"/>
            <a:t>Editorialization</a:t>
          </a:r>
        </a:p>
      </dgm:t>
    </dgm:pt>
    <dgm:pt modelId="{425887DF-230D-40A7-8B70-09B175DB9756}" type="parTrans" cxnId="{5F0521B9-6BC8-4A6B-8655-287181F45D5A}">
      <dgm:prSet/>
      <dgm:spPr/>
      <dgm:t>
        <a:bodyPr/>
        <a:lstStyle/>
        <a:p>
          <a:endParaRPr lang="en-US"/>
        </a:p>
      </dgm:t>
    </dgm:pt>
    <dgm:pt modelId="{E789BCAE-EA08-4604-A748-11D20C522620}" type="sibTrans" cxnId="{5F0521B9-6BC8-4A6B-8655-287181F45D5A}">
      <dgm:prSet/>
      <dgm:spPr/>
      <dgm:t>
        <a:bodyPr/>
        <a:lstStyle/>
        <a:p>
          <a:endParaRPr lang="en-US"/>
        </a:p>
      </dgm:t>
    </dgm:pt>
    <dgm:pt modelId="{C37C2DB4-6AC1-4038-B0DC-941E1291849F}">
      <dgm:prSet/>
      <dgm:spPr/>
      <dgm:t>
        <a:bodyPr/>
        <a:lstStyle/>
        <a:p>
          <a:r>
            <a:rPr lang="en-US"/>
            <a:t>Social Media</a:t>
          </a:r>
        </a:p>
      </dgm:t>
    </dgm:pt>
    <dgm:pt modelId="{8C15ACE3-769F-40AB-B1A5-776D66BB2194}" type="parTrans" cxnId="{15D46F7F-0B6B-455E-8283-A290F8DE1C0E}">
      <dgm:prSet/>
      <dgm:spPr/>
      <dgm:t>
        <a:bodyPr/>
        <a:lstStyle/>
        <a:p>
          <a:endParaRPr lang="en-US"/>
        </a:p>
      </dgm:t>
    </dgm:pt>
    <dgm:pt modelId="{4CCC1401-BC3E-4477-9F16-0DB1F9C1555D}" type="sibTrans" cxnId="{15D46F7F-0B6B-455E-8283-A290F8DE1C0E}">
      <dgm:prSet/>
      <dgm:spPr/>
      <dgm:t>
        <a:bodyPr/>
        <a:lstStyle/>
        <a:p>
          <a:endParaRPr lang="en-US"/>
        </a:p>
      </dgm:t>
    </dgm:pt>
    <dgm:pt modelId="{B5C34940-684C-461D-8F71-642906DB2460}">
      <dgm:prSet phldr="0"/>
      <dgm:spPr/>
      <dgm:t>
        <a:bodyPr/>
        <a:lstStyle/>
        <a:p>
          <a:r>
            <a:rPr lang="en-US"/>
            <a:t>User Behavior</a:t>
          </a:r>
        </a:p>
      </dgm:t>
    </dgm:pt>
    <dgm:pt modelId="{14A65360-E4E3-4BD5-9743-3B148483F026}" type="parTrans" cxnId="{02B816F3-F1E0-48AE-A184-9F0D6B392F3E}">
      <dgm:prSet/>
      <dgm:spPr/>
    </dgm:pt>
    <dgm:pt modelId="{782AE57E-D968-4EA8-96DD-B467C49F96AE}" type="sibTrans" cxnId="{02B816F3-F1E0-48AE-A184-9F0D6B392F3E}">
      <dgm:prSet/>
      <dgm:spPr/>
    </dgm:pt>
    <dgm:pt modelId="{A57326DE-AD35-4ACB-8E31-F966BAED4961}" type="pres">
      <dgm:prSet presAssocID="{78FBD547-5E85-417D-A036-9508A392B2A5}" presName="linear" presStyleCnt="0">
        <dgm:presLayoutVars>
          <dgm:animLvl val="lvl"/>
          <dgm:resizeHandles val="exact"/>
        </dgm:presLayoutVars>
      </dgm:prSet>
      <dgm:spPr/>
      <dgm:t>
        <a:bodyPr/>
        <a:lstStyle/>
        <a:p>
          <a:endParaRPr lang="en-US"/>
        </a:p>
      </dgm:t>
    </dgm:pt>
    <dgm:pt modelId="{A358344F-AB4D-4736-8FD1-58F797014B91}" type="pres">
      <dgm:prSet presAssocID="{B5C34940-684C-461D-8F71-642906DB2460}" presName="parentText" presStyleLbl="node1" presStyleIdx="0" presStyleCnt="3">
        <dgm:presLayoutVars>
          <dgm:chMax val="0"/>
          <dgm:bulletEnabled val="1"/>
        </dgm:presLayoutVars>
      </dgm:prSet>
      <dgm:spPr/>
      <dgm:t>
        <a:bodyPr/>
        <a:lstStyle/>
        <a:p>
          <a:endParaRPr lang="en-US"/>
        </a:p>
      </dgm:t>
    </dgm:pt>
    <dgm:pt modelId="{63C56542-0C88-47B6-B28A-2BC5ABAD6C46}" type="pres">
      <dgm:prSet presAssocID="{782AE57E-D968-4EA8-96DD-B467C49F96AE}" presName="spacer" presStyleCnt="0"/>
      <dgm:spPr/>
    </dgm:pt>
    <dgm:pt modelId="{9C1B5226-6031-41C0-B8D2-722B8F6078AD}" type="pres">
      <dgm:prSet presAssocID="{D2FA050A-9729-4A0C-BD4B-8EC20FE32144}" presName="parentText" presStyleLbl="node1" presStyleIdx="1" presStyleCnt="3">
        <dgm:presLayoutVars>
          <dgm:chMax val="0"/>
          <dgm:bulletEnabled val="1"/>
        </dgm:presLayoutVars>
      </dgm:prSet>
      <dgm:spPr/>
      <dgm:t>
        <a:bodyPr/>
        <a:lstStyle/>
        <a:p>
          <a:endParaRPr lang="en-US"/>
        </a:p>
      </dgm:t>
    </dgm:pt>
    <dgm:pt modelId="{49005790-AB38-4AE7-9996-98FA686A603D}" type="pres">
      <dgm:prSet presAssocID="{E789BCAE-EA08-4604-A748-11D20C522620}" presName="spacer" presStyleCnt="0"/>
      <dgm:spPr/>
    </dgm:pt>
    <dgm:pt modelId="{F2B11E7E-1808-4933-9AEC-2AA81D067178}" type="pres">
      <dgm:prSet presAssocID="{C37C2DB4-6AC1-4038-B0DC-941E1291849F}" presName="parentText" presStyleLbl="node1" presStyleIdx="2" presStyleCnt="3">
        <dgm:presLayoutVars>
          <dgm:chMax val="0"/>
          <dgm:bulletEnabled val="1"/>
        </dgm:presLayoutVars>
      </dgm:prSet>
      <dgm:spPr/>
      <dgm:t>
        <a:bodyPr/>
        <a:lstStyle/>
        <a:p>
          <a:endParaRPr lang="en-US"/>
        </a:p>
      </dgm:t>
    </dgm:pt>
  </dgm:ptLst>
  <dgm:cxnLst>
    <dgm:cxn modelId="{417D9D6B-C114-40BF-93AA-3252326F6F06}" type="presOf" srcId="{C37C2DB4-6AC1-4038-B0DC-941E1291849F}" destId="{F2B11E7E-1808-4933-9AEC-2AA81D067178}" srcOrd="0" destOrd="0" presId="urn:microsoft.com/office/officeart/2005/8/layout/vList2"/>
    <dgm:cxn modelId="{22002953-0C0E-4F3F-BA70-71AE4E6C11CF}" type="presOf" srcId="{B5C34940-684C-461D-8F71-642906DB2460}" destId="{A358344F-AB4D-4736-8FD1-58F797014B91}" srcOrd="0" destOrd="0" presId="urn:microsoft.com/office/officeart/2005/8/layout/vList2"/>
    <dgm:cxn modelId="{15D46F7F-0B6B-455E-8283-A290F8DE1C0E}" srcId="{78FBD547-5E85-417D-A036-9508A392B2A5}" destId="{C37C2DB4-6AC1-4038-B0DC-941E1291849F}" srcOrd="2" destOrd="0" parTransId="{8C15ACE3-769F-40AB-B1A5-776D66BB2194}" sibTransId="{4CCC1401-BC3E-4477-9F16-0DB1F9C1555D}"/>
    <dgm:cxn modelId="{5F0521B9-6BC8-4A6B-8655-287181F45D5A}" srcId="{78FBD547-5E85-417D-A036-9508A392B2A5}" destId="{D2FA050A-9729-4A0C-BD4B-8EC20FE32144}" srcOrd="1" destOrd="0" parTransId="{425887DF-230D-40A7-8B70-09B175DB9756}" sibTransId="{E789BCAE-EA08-4604-A748-11D20C522620}"/>
    <dgm:cxn modelId="{02B816F3-F1E0-48AE-A184-9F0D6B392F3E}" srcId="{78FBD547-5E85-417D-A036-9508A392B2A5}" destId="{B5C34940-684C-461D-8F71-642906DB2460}" srcOrd="0" destOrd="0" parTransId="{14A65360-E4E3-4BD5-9743-3B148483F026}" sibTransId="{782AE57E-D968-4EA8-96DD-B467C49F96AE}"/>
    <dgm:cxn modelId="{02A53455-CC38-4902-9663-8363B27686E8}" type="presOf" srcId="{78FBD547-5E85-417D-A036-9508A392B2A5}" destId="{A57326DE-AD35-4ACB-8E31-F966BAED4961}" srcOrd="0" destOrd="0" presId="urn:microsoft.com/office/officeart/2005/8/layout/vList2"/>
    <dgm:cxn modelId="{740D20AD-E146-40BE-9F5D-EFF3BBFCC53F}" type="presOf" srcId="{D2FA050A-9729-4A0C-BD4B-8EC20FE32144}" destId="{9C1B5226-6031-41C0-B8D2-722B8F6078AD}" srcOrd="0" destOrd="0" presId="urn:microsoft.com/office/officeart/2005/8/layout/vList2"/>
    <dgm:cxn modelId="{E382C30B-5B73-4580-9B39-58F5D3A8009C}" type="presParOf" srcId="{A57326DE-AD35-4ACB-8E31-F966BAED4961}" destId="{A358344F-AB4D-4736-8FD1-58F797014B91}" srcOrd="0" destOrd="0" presId="urn:microsoft.com/office/officeart/2005/8/layout/vList2"/>
    <dgm:cxn modelId="{7A9D4628-FB34-43FC-84F0-37F4E6970CF2}" type="presParOf" srcId="{A57326DE-AD35-4ACB-8E31-F966BAED4961}" destId="{63C56542-0C88-47B6-B28A-2BC5ABAD6C46}" srcOrd="1" destOrd="0" presId="urn:microsoft.com/office/officeart/2005/8/layout/vList2"/>
    <dgm:cxn modelId="{A1E15428-B499-4E09-99BA-684076D4269D}" type="presParOf" srcId="{A57326DE-AD35-4ACB-8E31-F966BAED4961}" destId="{9C1B5226-6031-41C0-B8D2-722B8F6078AD}" srcOrd="2" destOrd="0" presId="urn:microsoft.com/office/officeart/2005/8/layout/vList2"/>
    <dgm:cxn modelId="{1BC43924-A70D-41A7-BE8F-6AE51E35D4EF}" type="presParOf" srcId="{A57326DE-AD35-4ACB-8E31-F966BAED4961}" destId="{49005790-AB38-4AE7-9996-98FA686A603D}" srcOrd="3" destOrd="0" presId="urn:microsoft.com/office/officeart/2005/8/layout/vList2"/>
    <dgm:cxn modelId="{EA6FD44B-531F-4D55-99A4-CA9667C44A94}" type="presParOf" srcId="{A57326DE-AD35-4ACB-8E31-F966BAED4961}" destId="{F2B11E7E-1808-4933-9AEC-2AA81D06717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8FBD547-5E85-417D-A036-9508A392B2A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92B22DE-D6B5-4043-80D1-199CCD1F4D47}">
      <dgm:prSet phldr="0"/>
      <dgm:spPr/>
      <dgm:t>
        <a:bodyPr/>
        <a:lstStyle/>
        <a:p>
          <a:pPr rtl="0"/>
          <a:r>
            <a:rPr lang="en-US"/>
            <a:t>Education &amp; Curriculum</a:t>
          </a:r>
        </a:p>
      </dgm:t>
    </dgm:pt>
    <dgm:pt modelId="{0D1004DF-4264-43FB-97BF-120E1853F060}" type="parTrans" cxnId="{07D6163F-1E90-428E-8D64-5108B23C18E3}">
      <dgm:prSet/>
      <dgm:spPr/>
    </dgm:pt>
    <dgm:pt modelId="{A8839566-EF42-406F-B76B-57E910205C7A}" type="sibTrans" cxnId="{07D6163F-1E90-428E-8D64-5108B23C18E3}">
      <dgm:prSet/>
      <dgm:spPr/>
    </dgm:pt>
    <dgm:pt modelId="{538AE5A9-B0CD-47D1-9371-118527A1B4C8}">
      <dgm:prSet phldr="0"/>
      <dgm:spPr/>
      <dgm:t>
        <a:bodyPr/>
        <a:lstStyle/>
        <a:p>
          <a:r>
            <a:rPr lang="en-US"/>
            <a:t>Peer to Peer Learning</a:t>
          </a:r>
        </a:p>
      </dgm:t>
    </dgm:pt>
    <dgm:pt modelId="{7E41C47C-1664-421C-A3D9-AF63F9080190}" type="parTrans" cxnId="{4926A420-71AD-4438-AEAE-82B68F112E90}">
      <dgm:prSet/>
      <dgm:spPr/>
    </dgm:pt>
    <dgm:pt modelId="{A8255862-1A15-43F4-8446-D5E11739DC31}" type="sibTrans" cxnId="{4926A420-71AD-4438-AEAE-82B68F112E90}">
      <dgm:prSet/>
      <dgm:spPr/>
    </dgm:pt>
    <dgm:pt modelId="{A57326DE-AD35-4ACB-8E31-F966BAED4961}" type="pres">
      <dgm:prSet presAssocID="{78FBD547-5E85-417D-A036-9508A392B2A5}" presName="linear" presStyleCnt="0">
        <dgm:presLayoutVars>
          <dgm:animLvl val="lvl"/>
          <dgm:resizeHandles val="exact"/>
        </dgm:presLayoutVars>
      </dgm:prSet>
      <dgm:spPr/>
      <dgm:t>
        <a:bodyPr/>
        <a:lstStyle/>
        <a:p>
          <a:endParaRPr lang="en-US"/>
        </a:p>
      </dgm:t>
    </dgm:pt>
    <dgm:pt modelId="{EDF9BCAB-0C93-46A8-9508-08FF6B6854F4}" type="pres">
      <dgm:prSet presAssocID="{692B22DE-D6B5-4043-80D1-199CCD1F4D47}" presName="parentText" presStyleLbl="node1" presStyleIdx="0" presStyleCnt="2">
        <dgm:presLayoutVars>
          <dgm:chMax val="0"/>
          <dgm:bulletEnabled val="1"/>
        </dgm:presLayoutVars>
      </dgm:prSet>
      <dgm:spPr/>
      <dgm:t>
        <a:bodyPr/>
        <a:lstStyle/>
        <a:p>
          <a:endParaRPr lang="en-US"/>
        </a:p>
      </dgm:t>
    </dgm:pt>
    <dgm:pt modelId="{77FC36AC-F534-4E99-A9D4-3AE0ABC52C7F}" type="pres">
      <dgm:prSet presAssocID="{A8839566-EF42-406F-B76B-57E910205C7A}" presName="spacer" presStyleCnt="0"/>
      <dgm:spPr/>
    </dgm:pt>
    <dgm:pt modelId="{A77A783D-D03F-400B-8418-CB38C0D28DBE}" type="pres">
      <dgm:prSet presAssocID="{538AE5A9-B0CD-47D1-9371-118527A1B4C8}" presName="parentText" presStyleLbl="node1" presStyleIdx="1" presStyleCnt="2">
        <dgm:presLayoutVars>
          <dgm:chMax val="0"/>
          <dgm:bulletEnabled val="1"/>
        </dgm:presLayoutVars>
      </dgm:prSet>
      <dgm:spPr/>
      <dgm:t>
        <a:bodyPr/>
        <a:lstStyle/>
        <a:p>
          <a:endParaRPr lang="en-US"/>
        </a:p>
      </dgm:t>
    </dgm:pt>
  </dgm:ptLst>
  <dgm:cxnLst>
    <dgm:cxn modelId="{AEF87E87-8F86-447D-BCD3-47D14B78467F}" type="presOf" srcId="{692B22DE-D6B5-4043-80D1-199CCD1F4D47}" destId="{EDF9BCAB-0C93-46A8-9508-08FF6B6854F4}" srcOrd="0" destOrd="0" presId="urn:microsoft.com/office/officeart/2005/8/layout/vList2"/>
    <dgm:cxn modelId="{02A53455-CC38-4902-9663-8363B27686E8}" type="presOf" srcId="{78FBD547-5E85-417D-A036-9508A392B2A5}" destId="{A57326DE-AD35-4ACB-8E31-F966BAED4961}" srcOrd="0" destOrd="0" presId="urn:microsoft.com/office/officeart/2005/8/layout/vList2"/>
    <dgm:cxn modelId="{2168E8DB-61F7-4B00-8B6C-FF3C9E1638B7}" type="presOf" srcId="{538AE5A9-B0CD-47D1-9371-118527A1B4C8}" destId="{A77A783D-D03F-400B-8418-CB38C0D28DBE}" srcOrd="0" destOrd="0" presId="urn:microsoft.com/office/officeart/2005/8/layout/vList2"/>
    <dgm:cxn modelId="{4926A420-71AD-4438-AEAE-82B68F112E90}" srcId="{78FBD547-5E85-417D-A036-9508A392B2A5}" destId="{538AE5A9-B0CD-47D1-9371-118527A1B4C8}" srcOrd="1" destOrd="0" parTransId="{7E41C47C-1664-421C-A3D9-AF63F9080190}" sibTransId="{A8255862-1A15-43F4-8446-D5E11739DC31}"/>
    <dgm:cxn modelId="{07D6163F-1E90-428E-8D64-5108B23C18E3}" srcId="{78FBD547-5E85-417D-A036-9508A392B2A5}" destId="{692B22DE-D6B5-4043-80D1-199CCD1F4D47}" srcOrd="0" destOrd="0" parTransId="{0D1004DF-4264-43FB-97BF-120E1853F060}" sibTransId="{A8839566-EF42-406F-B76B-57E910205C7A}"/>
    <dgm:cxn modelId="{9B5769FE-C535-48FC-B9DD-E213423605D1}" type="presParOf" srcId="{A57326DE-AD35-4ACB-8E31-F966BAED4961}" destId="{EDF9BCAB-0C93-46A8-9508-08FF6B6854F4}" srcOrd="0" destOrd="0" presId="urn:microsoft.com/office/officeart/2005/8/layout/vList2"/>
    <dgm:cxn modelId="{9E3E1460-0A29-43A1-B248-7B16E0AC985D}" type="presParOf" srcId="{A57326DE-AD35-4ACB-8E31-F966BAED4961}" destId="{77FC36AC-F534-4E99-A9D4-3AE0ABC52C7F}" srcOrd="1" destOrd="0" presId="urn:microsoft.com/office/officeart/2005/8/layout/vList2"/>
    <dgm:cxn modelId="{13C54D07-E760-4C11-9C28-F611E1CD3602}" type="presParOf" srcId="{A57326DE-AD35-4ACB-8E31-F966BAED4961}" destId="{A77A783D-D03F-400B-8418-CB38C0D28DB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D3A5A2-DCA7-4041-B4C2-DF71F6CC5E6B}">
      <dsp:nvSpPr>
        <dsp:cNvPr id="0" name=""/>
        <dsp:cNvSpPr/>
      </dsp:nvSpPr>
      <dsp:spPr>
        <a:xfrm>
          <a:off x="3909140" y="1010"/>
          <a:ext cx="2688175" cy="134408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a:t>Biased Results</a:t>
          </a:r>
        </a:p>
      </dsp:txBody>
      <dsp:txXfrm>
        <a:off x="3948507" y="40377"/>
        <a:ext cx="2609441" cy="1265353"/>
      </dsp:txXfrm>
    </dsp:sp>
    <dsp:sp modelId="{0DD14FB5-4FD4-4718-B184-1D04F6D5839C}">
      <dsp:nvSpPr>
        <dsp:cNvPr id="0" name=""/>
        <dsp:cNvSpPr/>
      </dsp:nvSpPr>
      <dsp:spPr>
        <a:xfrm rot="3600000">
          <a:off x="5663119" y="2358622"/>
          <a:ext cx="1398146" cy="470430"/>
        </a:xfrm>
        <a:prstGeom prst="lef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5804248" y="2452708"/>
        <a:ext cx="1115888" cy="282258"/>
      </dsp:txXfrm>
    </dsp:sp>
    <dsp:sp modelId="{41B5B68E-DAFD-470E-8790-81653C41D491}">
      <dsp:nvSpPr>
        <dsp:cNvPr id="0" name=""/>
        <dsp:cNvSpPr/>
      </dsp:nvSpPr>
      <dsp:spPr>
        <a:xfrm>
          <a:off x="6127069" y="3842577"/>
          <a:ext cx="2688175" cy="1344087"/>
        </a:xfrm>
        <a:prstGeom prst="roundRect">
          <a:avLst>
            <a:gd name="adj" fmla="val 10000"/>
          </a:avLst>
        </a:prstGeom>
        <a:solidFill>
          <a:schemeClr val="accent5">
            <a:hueOff val="393725"/>
            <a:satOff val="21144"/>
            <a:lumOff val="-76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a:t>Unwavering algorithmic trust</a:t>
          </a:r>
        </a:p>
      </dsp:txBody>
      <dsp:txXfrm>
        <a:off x="6166436" y="3881944"/>
        <a:ext cx="2609441" cy="1265353"/>
      </dsp:txXfrm>
    </dsp:sp>
    <dsp:sp modelId="{C4428A56-D87B-4B1F-8E73-E55036B5C115}">
      <dsp:nvSpPr>
        <dsp:cNvPr id="0" name=""/>
        <dsp:cNvSpPr/>
      </dsp:nvSpPr>
      <dsp:spPr>
        <a:xfrm rot="10800000">
          <a:off x="4554154" y="4279405"/>
          <a:ext cx="1398146" cy="470430"/>
        </a:xfrm>
        <a:prstGeom prst="leftRightArrow">
          <a:avLst>
            <a:gd name="adj1" fmla="val 60000"/>
            <a:gd name="adj2" fmla="val 50000"/>
          </a:avLst>
        </a:prstGeom>
        <a:solidFill>
          <a:schemeClr val="accent5">
            <a:hueOff val="393725"/>
            <a:satOff val="21144"/>
            <a:lumOff val="-764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0800000">
        <a:off x="4695283" y="4373491"/>
        <a:ext cx="1115888" cy="282258"/>
      </dsp:txXfrm>
    </dsp:sp>
    <dsp:sp modelId="{98D81137-7986-4F64-9BDF-6DAAAEA7ED5C}">
      <dsp:nvSpPr>
        <dsp:cNvPr id="0" name=""/>
        <dsp:cNvSpPr/>
      </dsp:nvSpPr>
      <dsp:spPr>
        <a:xfrm>
          <a:off x="1691210" y="3842577"/>
          <a:ext cx="2688175" cy="1344087"/>
        </a:xfrm>
        <a:prstGeom prst="roundRect">
          <a:avLst>
            <a:gd name="adj" fmla="val 10000"/>
          </a:avLst>
        </a:prstGeom>
        <a:solidFill>
          <a:schemeClr val="accent5">
            <a:hueOff val="787450"/>
            <a:satOff val="42288"/>
            <a:lumOff val="-15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a:t>Societal injustice</a:t>
          </a:r>
        </a:p>
      </dsp:txBody>
      <dsp:txXfrm>
        <a:off x="1730577" y="3881944"/>
        <a:ext cx="2609441" cy="1265353"/>
      </dsp:txXfrm>
    </dsp:sp>
    <dsp:sp modelId="{56E0E15B-21AF-4B04-9DF3-89D1AF01BD3D}">
      <dsp:nvSpPr>
        <dsp:cNvPr id="0" name=""/>
        <dsp:cNvSpPr/>
      </dsp:nvSpPr>
      <dsp:spPr>
        <a:xfrm rot="18000000">
          <a:off x="3445189" y="2358622"/>
          <a:ext cx="1398146" cy="470430"/>
        </a:xfrm>
        <a:prstGeom prst="leftRightArrow">
          <a:avLst>
            <a:gd name="adj1" fmla="val 60000"/>
            <a:gd name="adj2" fmla="val 50000"/>
          </a:avLst>
        </a:prstGeom>
        <a:solidFill>
          <a:schemeClr val="accent5">
            <a:hueOff val="787450"/>
            <a:satOff val="42288"/>
            <a:lumOff val="-1529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3586318" y="2452708"/>
        <a:ext cx="1115888" cy="2822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C2D493-34CA-4561-BCBA-7637A9BD4CED}">
      <dsp:nvSpPr>
        <dsp:cNvPr id="0" name=""/>
        <dsp:cNvSpPr/>
      </dsp:nvSpPr>
      <dsp:spPr>
        <a:xfrm>
          <a:off x="3080" y="467923"/>
          <a:ext cx="2444055" cy="342167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lvl="0" algn="l" defTabSz="622300">
            <a:lnSpc>
              <a:spcPct val="90000"/>
            </a:lnSpc>
            <a:spcBef>
              <a:spcPct val="0"/>
            </a:spcBef>
            <a:spcAft>
              <a:spcPct val="35000"/>
            </a:spcAft>
          </a:pPr>
          <a:r>
            <a:rPr lang="en-US" sz="1400" b="1" kern="1200"/>
            <a:t>Evaluate </a:t>
          </a:r>
          <a:r>
            <a:rPr lang="en-US" sz="1400" kern="1200"/>
            <a:t>content critically, including dynamic, online content that changes and evolves, such as article preprints, blogs, and wikis</a:t>
          </a:r>
          <a:r>
            <a:rPr lang="en-US" sz="1400" kern="1200">
              <a:latin typeface="Avenir Next LT Pro"/>
            </a:rPr>
            <a:t>.</a:t>
          </a:r>
          <a:endParaRPr lang="en-US" sz="1400" kern="1200"/>
        </a:p>
      </dsp:txBody>
      <dsp:txXfrm>
        <a:off x="3080" y="1768160"/>
        <a:ext cx="2444055" cy="2053006"/>
      </dsp:txXfrm>
    </dsp:sp>
    <dsp:sp modelId="{200AD1BC-C641-4940-AEA2-BAA3B3BE2F55}">
      <dsp:nvSpPr>
        <dsp:cNvPr id="0" name=""/>
        <dsp:cNvSpPr/>
      </dsp:nvSpPr>
      <dsp:spPr>
        <a:xfrm>
          <a:off x="711856" y="810090"/>
          <a:ext cx="1026503" cy="102650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lvl="0" algn="ctr" defTabSz="2133600">
            <a:lnSpc>
              <a:spcPct val="90000"/>
            </a:lnSpc>
            <a:spcBef>
              <a:spcPct val="0"/>
            </a:spcBef>
            <a:spcAft>
              <a:spcPct val="35000"/>
            </a:spcAft>
          </a:pPr>
          <a:r>
            <a:rPr lang="en-US" sz="4800" kern="1200"/>
            <a:t>1</a:t>
          </a:r>
        </a:p>
      </dsp:txBody>
      <dsp:txXfrm>
        <a:off x="862184" y="960418"/>
        <a:ext cx="725847" cy="725847"/>
      </dsp:txXfrm>
    </dsp:sp>
    <dsp:sp modelId="{7C52AA9D-47C4-4381-93DB-B491C446405D}">
      <dsp:nvSpPr>
        <dsp:cNvPr id="0" name=""/>
        <dsp:cNvSpPr/>
      </dsp:nvSpPr>
      <dsp:spPr>
        <a:xfrm>
          <a:off x="3080" y="3889528"/>
          <a:ext cx="2444055"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A730B0-0F29-4F47-AF9C-29A84AAF80E2}">
      <dsp:nvSpPr>
        <dsp:cNvPr id="0" name=""/>
        <dsp:cNvSpPr/>
      </dsp:nvSpPr>
      <dsp:spPr>
        <a:xfrm>
          <a:off x="2691541" y="459916"/>
          <a:ext cx="2444055" cy="342167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lvl="0" algn="l" defTabSz="622300">
            <a:lnSpc>
              <a:spcPct val="90000"/>
            </a:lnSpc>
            <a:spcBef>
              <a:spcPct val="0"/>
            </a:spcBef>
            <a:spcAft>
              <a:spcPct val="35000"/>
            </a:spcAft>
          </a:pPr>
          <a:r>
            <a:rPr lang="en-US" sz="1400" b="1" kern="1200"/>
            <a:t>Understand </a:t>
          </a:r>
          <a:r>
            <a:rPr lang="en-US" sz="1400" kern="1200"/>
            <a:t>personal privacy, information ethics, and intellectual property issues in changing technology environments</a:t>
          </a:r>
          <a:r>
            <a:rPr lang="en-US" sz="1400" kern="1200">
              <a:latin typeface="Avenir Next LT Pro"/>
            </a:rPr>
            <a:t>.</a:t>
          </a:r>
          <a:endParaRPr lang="en-US" sz="1400" kern="1200"/>
        </a:p>
      </dsp:txBody>
      <dsp:txXfrm>
        <a:off x="2691541" y="1760153"/>
        <a:ext cx="2444055" cy="2053006"/>
      </dsp:txXfrm>
    </dsp:sp>
    <dsp:sp modelId="{071F31EC-E311-4E8D-AE30-15D432BA2CEE}">
      <dsp:nvSpPr>
        <dsp:cNvPr id="0" name=""/>
        <dsp:cNvSpPr/>
      </dsp:nvSpPr>
      <dsp:spPr>
        <a:xfrm>
          <a:off x="3400317" y="810090"/>
          <a:ext cx="1026503" cy="102650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lvl="0" algn="ctr" defTabSz="2133600">
            <a:lnSpc>
              <a:spcPct val="90000"/>
            </a:lnSpc>
            <a:spcBef>
              <a:spcPct val="0"/>
            </a:spcBef>
            <a:spcAft>
              <a:spcPct val="35000"/>
            </a:spcAft>
          </a:pPr>
          <a:r>
            <a:rPr lang="en-US" sz="4800" kern="1200"/>
            <a:t>2</a:t>
          </a:r>
        </a:p>
      </dsp:txBody>
      <dsp:txXfrm>
        <a:off x="3550645" y="960418"/>
        <a:ext cx="725847" cy="725847"/>
      </dsp:txXfrm>
    </dsp:sp>
    <dsp:sp modelId="{B6CF0CE3-0221-4753-8B20-270FCF7DA1BE}">
      <dsp:nvSpPr>
        <dsp:cNvPr id="0" name=""/>
        <dsp:cNvSpPr/>
      </dsp:nvSpPr>
      <dsp:spPr>
        <a:xfrm>
          <a:off x="2691541" y="3889528"/>
          <a:ext cx="2444055"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41A544-9EBF-4D6A-B400-076C55C6DF1C}">
      <dsp:nvSpPr>
        <dsp:cNvPr id="0" name=""/>
        <dsp:cNvSpPr/>
      </dsp:nvSpPr>
      <dsp:spPr>
        <a:xfrm>
          <a:off x="5380002" y="467923"/>
          <a:ext cx="2444055" cy="342167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lvl="0" algn="l" defTabSz="622300">
            <a:lnSpc>
              <a:spcPct val="90000"/>
            </a:lnSpc>
            <a:spcBef>
              <a:spcPct val="0"/>
            </a:spcBef>
            <a:spcAft>
              <a:spcPct val="35000"/>
            </a:spcAft>
          </a:pPr>
          <a:r>
            <a:rPr lang="en-US" sz="1400" b="1" kern="1200"/>
            <a:t>Share </a:t>
          </a:r>
          <a:r>
            <a:rPr lang="en-US" sz="1400" kern="1200"/>
            <a:t>information and collaborate in a variety of a participatory environments</a:t>
          </a:r>
          <a:r>
            <a:rPr lang="en-US" sz="1400" kern="1200">
              <a:latin typeface="Avenir Next LT Pro"/>
            </a:rPr>
            <a:t>.</a:t>
          </a:r>
          <a:endParaRPr lang="en-US" sz="1400" kern="1200"/>
        </a:p>
      </dsp:txBody>
      <dsp:txXfrm>
        <a:off x="5380002" y="1768160"/>
        <a:ext cx="2444055" cy="2053006"/>
      </dsp:txXfrm>
    </dsp:sp>
    <dsp:sp modelId="{31EC40C9-B019-4FF8-9E7A-B6EAA8BE1AC3}">
      <dsp:nvSpPr>
        <dsp:cNvPr id="0" name=""/>
        <dsp:cNvSpPr/>
      </dsp:nvSpPr>
      <dsp:spPr>
        <a:xfrm>
          <a:off x="6088778" y="810090"/>
          <a:ext cx="1026503" cy="102650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lvl="0" algn="ctr" defTabSz="2133600">
            <a:lnSpc>
              <a:spcPct val="90000"/>
            </a:lnSpc>
            <a:spcBef>
              <a:spcPct val="0"/>
            </a:spcBef>
            <a:spcAft>
              <a:spcPct val="35000"/>
            </a:spcAft>
          </a:pPr>
          <a:r>
            <a:rPr lang="en-US" sz="4800" kern="1200"/>
            <a:t>3</a:t>
          </a:r>
        </a:p>
      </dsp:txBody>
      <dsp:txXfrm>
        <a:off x="6239106" y="960418"/>
        <a:ext cx="725847" cy="725847"/>
      </dsp:txXfrm>
    </dsp:sp>
    <dsp:sp modelId="{CB11A1CA-84F8-4AA6-ADFE-3422EE5CC8DE}">
      <dsp:nvSpPr>
        <dsp:cNvPr id="0" name=""/>
        <dsp:cNvSpPr/>
      </dsp:nvSpPr>
      <dsp:spPr>
        <a:xfrm>
          <a:off x="5380002" y="3889528"/>
          <a:ext cx="2444055"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35BF7D-4E65-4A90-ABA1-3DF73DE40952}">
      <dsp:nvSpPr>
        <dsp:cNvPr id="0" name=""/>
        <dsp:cNvSpPr/>
      </dsp:nvSpPr>
      <dsp:spPr>
        <a:xfrm>
          <a:off x="8068463" y="467923"/>
          <a:ext cx="2444055" cy="342167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lvl="0" algn="l" defTabSz="622300">
            <a:lnSpc>
              <a:spcPct val="90000"/>
            </a:lnSpc>
            <a:spcBef>
              <a:spcPct val="0"/>
            </a:spcBef>
            <a:spcAft>
              <a:spcPct val="35000"/>
            </a:spcAft>
          </a:pPr>
          <a:r>
            <a:rPr lang="en-US" sz="1400" kern="1200"/>
            <a:t>Demonstrate ability to</a:t>
          </a:r>
          <a:r>
            <a:rPr lang="en-US" sz="1400" b="1" kern="1200"/>
            <a:t> connect</a:t>
          </a:r>
          <a:r>
            <a:rPr lang="en-US" sz="1400" kern="1200"/>
            <a:t> learning and research strategies with lifelong learning processes and personal, academic, and professional goals</a:t>
          </a:r>
          <a:r>
            <a:rPr lang="en-US" sz="1400" kern="1200">
              <a:latin typeface="Avenir Next LT Pro"/>
            </a:rPr>
            <a:t>.</a:t>
          </a:r>
          <a:endParaRPr lang="en-US" sz="1400" kern="1200"/>
        </a:p>
      </dsp:txBody>
      <dsp:txXfrm>
        <a:off x="8068463" y="1768160"/>
        <a:ext cx="2444055" cy="2053006"/>
      </dsp:txXfrm>
    </dsp:sp>
    <dsp:sp modelId="{B4E88F9B-5813-466E-84E2-16094346F236}">
      <dsp:nvSpPr>
        <dsp:cNvPr id="0" name=""/>
        <dsp:cNvSpPr/>
      </dsp:nvSpPr>
      <dsp:spPr>
        <a:xfrm>
          <a:off x="8777239" y="810090"/>
          <a:ext cx="1026503" cy="102650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lvl="0" algn="ctr" defTabSz="2133600">
            <a:lnSpc>
              <a:spcPct val="90000"/>
            </a:lnSpc>
            <a:spcBef>
              <a:spcPct val="0"/>
            </a:spcBef>
            <a:spcAft>
              <a:spcPct val="35000"/>
            </a:spcAft>
          </a:pPr>
          <a:r>
            <a:rPr lang="en-US" sz="4800" kern="1200"/>
            <a:t>4</a:t>
          </a:r>
        </a:p>
      </dsp:txBody>
      <dsp:txXfrm>
        <a:off x="8927567" y="960418"/>
        <a:ext cx="725847" cy="725847"/>
      </dsp:txXfrm>
    </dsp:sp>
    <dsp:sp modelId="{A72A28B5-B8A3-47AE-9035-E929627454D1}">
      <dsp:nvSpPr>
        <dsp:cNvPr id="0" name=""/>
        <dsp:cNvSpPr/>
      </dsp:nvSpPr>
      <dsp:spPr>
        <a:xfrm>
          <a:off x="8068463" y="3889528"/>
          <a:ext cx="2444055"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1B5226-6031-41C0-B8D2-722B8F6078AD}">
      <dsp:nvSpPr>
        <dsp:cNvPr id="0" name=""/>
        <dsp:cNvSpPr/>
      </dsp:nvSpPr>
      <dsp:spPr>
        <a:xfrm>
          <a:off x="0" y="164862"/>
          <a:ext cx="5916603" cy="14390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en-US" sz="6000" kern="1200"/>
            <a:t>Personalization</a:t>
          </a:r>
        </a:p>
      </dsp:txBody>
      <dsp:txXfrm>
        <a:off x="70251" y="235113"/>
        <a:ext cx="5776101" cy="1298597"/>
      </dsp:txXfrm>
    </dsp:sp>
    <dsp:sp modelId="{F2B11E7E-1808-4933-9AEC-2AA81D067178}">
      <dsp:nvSpPr>
        <dsp:cNvPr id="0" name=""/>
        <dsp:cNvSpPr/>
      </dsp:nvSpPr>
      <dsp:spPr>
        <a:xfrm>
          <a:off x="0" y="1776762"/>
          <a:ext cx="5916603" cy="14390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en-US" sz="6000" kern="1200"/>
            <a:t>Rankings</a:t>
          </a:r>
        </a:p>
      </dsp:txBody>
      <dsp:txXfrm>
        <a:off x="70251" y="1847013"/>
        <a:ext cx="5776101" cy="1298597"/>
      </dsp:txXfrm>
    </dsp:sp>
    <dsp:sp modelId="{1C75477F-0B2B-4CAF-8554-8B934CD29A39}">
      <dsp:nvSpPr>
        <dsp:cNvPr id="0" name=""/>
        <dsp:cNvSpPr/>
      </dsp:nvSpPr>
      <dsp:spPr>
        <a:xfrm>
          <a:off x="0" y="3388662"/>
          <a:ext cx="5916603" cy="14390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en-US" sz="6000" kern="1200"/>
            <a:t>Capitalism</a:t>
          </a:r>
        </a:p>
      </dsp:txBody>
      <dsp:txXfrm>
        <a:off x="70251" y="3458913"/>
        <a:ext cx="5776101" cy="12985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615B20-612A-4669-827E-78C2A3E02A95}">
      <dsp:nvSpPr>
        <dsp:cNvPr id="0" name=""/>
        <dsp:cNvSpPr/>
      </dsp:nvSpPr>
      <dsp:spPr>
        <a:xfrm>
          <a:off x="0" y="55437"/>
          <a:ext cx="5254751"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a:t>Factors</a:t>
          </a:r>
        </a:p>
      </dsp:txBody>
      <dsp:txXfrm>
        <a:off x="24588" y="80025"/>
        <a:ext cx="5205575" cy="454509"/>
      </dsp:txXfrm>
    </dsp:sp>
    <dsp:sp modelId="{1D98FC07-F285-4E3E-BF46-A781BBE9F152}">
      <dsp:nvSpPr>
        <dsp:cNvPr id="0" name=""/>
        <dsp:cNvSpPr/>
      </dsp:nvSpPr>
      <dsp:spPr>
        <a:xfrm>
          <a:off x="0" y="559122"/>
          <a:ext cx="5254751" cy="10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838"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Location</a:t>
          </a:r>
        </a:p>
        <a:p>
          <a:pPr marL="171450" lvl="1" indent="-171450" algn="l" defTabSz="711200">
            <a:lnSpc>
              <a:spcPct val="90000"/>
            </a:lnSpc>
            <a:spcBef>
              <a:spcPct val="0"/>
            </a:spcBef>
            <a:spcAft>
              <a:spcPct val="20000"/>
            </a:spcAft>
            <a:buChar char="••"/>
          </a:pPr>
          <a:r>
            <a:rPr lang="en-US" sz="1600" kern="1200"/>
            <a:t>Online History</a:t>
          </a:r>
        </a:p>
        <a:p>
          <a:pPr marL="171450" lvl="1" indent="-171450" algn="l" defTabSz="711200">
            <a:lnSpc>
              <a:spcPct val="90000"/>
            </a:lnSpc>
            <a:spcBef>
              <a:spcPct val="0"/>
            </a:spcBef>
            <a:spcAft>
              <a:spcPct val="20000"/>
            </a:spcAft>
            <a:buChar char="••"/>
          </a:pPr>
          <a:r>
            <a:rPr lang="en-US" sz="1600" kern="1200"/>
            <a:t>Voice Queues</a:t>
          </a:r>
          <a:br>
            <a:rPr lang="en-US" sz="1600" kern="1200"/>
          </a:br>
          <a:endParaRPr lang="en-US" sz="1600" kern="1200"/>
        </a:p>
      </dsp:txBody>
      <dsp:txXfrm>
        <a:off x="0" y="559122"/>
        <a:ext cx="5254751" cy="1043280"/>
      </dsp:txXfrm>
    </dsp:sp>
    <dsp:sp modelId="{1E8F19B5-8416-4917-B234-68E24D3980A9}">
      <dsp:nvSpPr>
        <dsp:cNvPr id="0" name=""/>
        <dsp:cNvSpPr/>
      </dsp:nvSpPr>
      <dsp:spPr>
        <a:xfrm>
          <a:off x="0" y="1602402"/>
          <a:ext cx="5254751"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a:t>Influences</a:t>
          </a:r>
        </a:p>
      </dsp:txBody>
      <dsp:txXfrm>
        <a:off x="24588" y="1626990"/>
        <a:ext cx="5205575" cy="454509"/>
      </dsp:txXfrm>
    </dsp:sp>
    <dsp:sp modelId="{EF6FE230-43D6-40AB-BD2C-5E0C9B8A32DC}">
      <dsp:nvSpPr>
        <dsp:cNvPr id="0" name=""/>
        <dsp:cNvSpPr/>
      </dsp:nvSpPr>
      <dsp:spPr>
        <a:xfrm>
          <a:off x="0" y="2106087"/>
          <a:ext cx="5254751" cy="554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838"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Advertising</a:t>
          </a:r>
        </a:p>
        <a:p>
          <a:pPr marL="171450" lvl="1" indent="-171450" algn="l" defTabSz="711200">
            <a:lnSpc>
              <a:spcPct val="90000"/>
            </a:lnSpc>
            <a:spcBef>
              <a:spcPct val="0"/>
            </a:spcBef>
            <a:spcAft>
              <a:spcPct val="20000"/>
            </a:spcAft>
            <a:buChar char="••"/>
          </a:pPr>
          <a:r>
            <a:rPr lang="en-US" sz="1600" kern="1200"/>
            <a:t>Search Results</a:t>
          </a:r>
        </a:p>
      </dsp:txBody>
      <dsp:txXfrm>
        <a:off x="0" y="2106087"/>
        <a:ext cx="5254751" cy="5542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58344F-AB4D-4736-8FD1-58F797014B91}">
      <dsp:nvSpPr>
        <dsp:cNvPr id="0" name=""/>
        <dsp:cNvSpPr/>
      </dsp:nvSpPr>
      <dsp:spPr>
        <a:xfrm>
          <a:off x="0" y="9431"/>
          <a:ext cx="5916603" cy="1535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243840" rIns="243840" bIns="243840" numCol="1" spcCol="1270" anchor="ctr" anchorCtr="0">
          <a:noAutofit/>
        </a:bodyPr>
        <a:lstStyle/>
        <a:p>
          <a:pPr lvl="0" algn="l" defTabSz="2844800">
            <a:lnSpc>
              <a:spcPct val="90000"/>
            </a:lnSpc>
            <a:spcBef>
              <a:spcPct val="0"/>
            </a:spcBef>
            <a:spcAft>
              <a:spcPct val="35000"/>
            </a:spcAft>
          </a:pPr>
          <a:r>
            <a:rPr lang="en-US" sz="6400" kern="1200"/>
            <a:t>Black Box</a:t>
          </a:r>
        </a:p>
      </dsp:txBody>
      <dsp:txXfrm>
        <a:off x="74934" y="84365"/>
        <a:ext cx="5766735" cy="1385172"/>
      </dsp:txXfrm>
    </dsp:sp>
    <dsp:sp modelId="{9C1B5226-6031-41C0-B8D2-722B8F6078AD}">
      <dsp:nvSpPr>
        <dsp:cNvPr id="0" name=""/>
        <dsp:cNvSpPr/>
      </dsp:nvSpPr>
      <dsp:spPr>
        <a:xfrm>
          <a:off x="0" y="1728791"/>
          <a:ext cx="5916603" cy="1535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243840" rIns="243840" bIns="243840" numCol="1" spcCol="1270" anchor="ctr" anchorCtr="0">
          <a:noAutofit/>
        </a:bodyPr>
        <a:lstStyle/>
        <a:p>
          <a:pPr lvl="0" algn="l" defTabSz="2844800">
            <a:lnSpc>
              <a:spcPct val="90000"/>
            </a:lnSpc>
            <a:spcBef>
              <a:spcPct val="0"/>
            </a:spcBef>
            <a:spcAft>
              <a:spcPct val="35000"/>
            </a:spcAft>
          </a:pPr>
          <a:r>
            <a:rPr lang="en-US" sz="6400" kern="1200"/>
            <a:t>Privacy</a:t>
          </a:r>
        </a:p>
      </dsp:txBody>
      <dsp:txXfrm>
        <a:off x="74934" y="1803725"/>
        <a:ext cx="5766735" cy="1385172"/>
      </dsp:txXfrm>
    </dsp:sp>
    <dsp:sp modelId="{F2B11E7E-1808-4933-9AEC-2AA81D067178}">
      <dsp:nvSpPr>
        <dsp:cNvPr id="0" name=""/>
        <dsp:cNvSpPr/>
      </dsp:nvSpPr>
      <dsp:spPr>
        <a:xfrm>
          <a:off x="0" y="3448152"/>
          <a:ext cx="5916603" cy="1535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243840" rIns="243840" bIns="243840" numCol="1" spcCol="1270" anchor="ctr" anchorCtr="0">
          <a:noAutofit/>
        </a:bodyPr>
        <a:lstStyle/>
        <a:p>
          <a:pPr lvl="0" algn="l" defTabSz="2844800">
            <a:lnSpc>
              <a:spcPct val="90000"/>
            </a:lnSpc>
            <a:spcBef>
              <a:spcPct val="0"/>
            </a:spcBef>
            <a:spcAft>
              <a:spcPct val="35000"/>
            </a:spcAft>
          </a:pPr>
          <a:r>
            <a:rPr lang="en-US" sz="6400" kern="1200"/>
            <a:t>Classification</a:t>
          </a:r>
        </a:p>
      </dsp:txBody>
      <dsp:txXfrm>
        <a:off x="74934" y="3523086"/>
        <a:ext cx="5766735" cy="13851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58344F-AB4D-4736-8FD1-58F797014B91}">
      <dsp:nvSpPr>
        <dsp:cNvPr id="0" name=""/>
        <dsp:cNvSpPr/>
      </dsp:nvSpPr>
      <dsp:spPr>
        <a:xfrm>
          <a:off x="0" y="126004"/>
          <a:ext cx="5916603" cy="14630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lvl="0" algn="l" defTabSz="2711450">
            <a:lnSpc>
              <a:spcPct val="90000"/>
            </a:lnSpc>
            <a:spcBef>
              <a:spcPct val="0"/>
            </a:spcBef>
            <a:spcAft>
              <a:spcPct val="35000"/>
            </a:spcAft>
          </a:pPr>
          <a:r>
            <a:rPr lang="en-US" sz="6100" kern="1200"/>
            <a:t>User Behavior</a:t>
          </a:r>
        </a:p>
      </dsp:txBody>
      <dsp:txXfrm>
        <a:off x="71422" y="197426"/>
        <a:ext cx="5773759" cy="1320241"/>
      </dsp:txXfrm>
    </dsp:sp>
    <dsp:sp modelId="{9C1B5226-6031-41C0-B8D2-722B8F6078AD}">
      <dsp:nvSpPr>
        <dsp:cNvPr id="0" name=""/>
        <dsp:cNvSpPr/>
      </dsp:nvSpPr>
      <dsp:spPr>
        <a:xfrm>
          <a:off x="0" y="1764769"/>
          <a:ext cx="5916603" cy="14630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lvl="0" algn="l" defTabSz="2711450">
            <a:lnSpc>
              <a:spcPct val="90000"/>
            </a:lnSpc>
            <a:spcBef>
              <a:spcPct val="0"/>
            </a:spcBef>
            <a:spcAft>
              <a:spcPct val="35000"/>
            </a:spcAft>
          </a:pPr>
          <a:r>
            <a:rPr lang="en-US" sz="6100" kern="1200"/>
            <a:t>Editorialization</a:t>
          </a:r>
        </a:p>
      </dsp:txBody>
      <dsp:txXfrm>
        <a:off x="71422" y="1836191"/>
        <a:ext cx="5773759" cy="1320241"/>
      </dsp:txXfrm>
    </dsp:sp>
    <dsp:sp modelId="{F2B11E7E-1808-4933-9AEC-2AA81D067178}">
      <dsp:nvSpPr>
        <dsp:cNvPr id="0" name=""/>
        <dsp:cNvSpPr/>
      </dsp:nvSpPr>
      <dsp:spPr>
        <a:xfrm>
          <a:off x="0" y="3403534"/>
          <a:ext cx="5916603" cy="14630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lvl="0" algn="l" defTabSz="2711450">
            <a:lnSpc>
              <a:spcPct val="90000"/>
            </a:lnSpc>
            <a:spcBef>
              <a:spcPct val="0"/>
            </a:spcBef>
            <a:spcAft>
              <a:spcPct val="35000"/>
            </a:spcAft>
          </a:pPr>
          <a:r>
            <a:rPr lang="en-US" sz="6100" kern="1200"/>
            <a:t>Social Media</a:t>
          </a:r>
        </a:p>
      </dsp:txBody>
      <dsp:txXfrm>
        <a:off x="71422" y="3474956"/>
        <a:ext cx="5773759" cy="132024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F9BCAB-0C93-46A8-9508-08FF6B6854F4}">
      <dsp:nvSpPr>
        <dsp:cNvPr id="0" name=""/>
        <dsp:cNvSpPr/>
      </dsp:nvSpPr>
      <dsp:spPr>
        <a:xfrm>
          <a:off x="0" y="23112"/>
          <a:ext cx="5916603" cy="238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rtl="0">
            <a:lnSpc>
              <a:spcPct val="90000"/>
            </a:lnSpc>
            <a:spcBef>
              <a:spcPct val="0"/>
            </a:spcBef>
            <a:spcAft>
              <a:spcPct val="35000"/>
            </a:spcAft>
          </a:pPr>
          <a:r>
            <a:rPr lang="en-US" sz="6000" kern="1200"/>
            <a:t>Education &amp; Curriculum</a:t>
          </a:r>
        </a:p>
      </dsp:txBody>
      <dsp:txXfrm>
        <a:off x="116514" y="139626"/>
        <a:ext cx="5683575" cy="2153772"/>
      </dsp:txXfrm>
    </dsp:sp>
    <dsp:sp modelId="{A77A783D-D03F-400B-8418-CB38C0D28DBE}">
      <dsp:nvSpPr>
        <dsp:cNvPr id="0" name=""/>
        <dsp:cNvSpPr/>
      </dsp:nvSpPr>
      <dsp:spPr>
        <a:xfrm>
          <a:off x="0" y="2582712"/>
          <a:ext cx="5916603" cy="238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en-US" sz="6000" kern="1200"/>
            <a:t>Peer to Peer Learning</a:t>
          </a:r>
        </a:p>
      </dsp:txBody>
      <dsp:txXfrm>
        <a:off x="116514" y="2699226"/>
        <a:ext cx="5683575" cy="2153772"/>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10/5/2021</a:t>
            </a:fld>
            <a:endParaRPr lang="en-US"/>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Slide Number Placeholder 3">
            <a:extLst>
              <a:ext uri="{FF2B5EF4-FFF2-40B4-BE49-F238E27FC236}">
                <a16:creationId xmlns:a16="http://schemas.microsoft.com/office/drawing/2014/main" id="{B6AE4BAC-ACDF-4CE8-90EA-BF99A33CCDF0}"/>
              </a:ext>
            </a:extLst>
          </p:cNvPr>
          <p:cNvSpPr>
            <a:spLocks noGrp="1"/>
          </p:cNvSpPr>
          <p:nvPr userDrawn="1"/>
        </p:nvSpPr>
        <p:spPr>
          <a:xfrm>
            <a:off x="11295419" y="6180504"/>
            <a:ext cx="890954" cy="681648"/>
          </a:xfrm>
          <a:prstGeom prst="rect">
            <a:avLst/>
          </a:prstGeom>
          <a:solidFill>
            <a:schemeClr val="accent1"/>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2DC25EE-239B-4C5F-AAD1-255A7D5F1EE2}" type="slidenum">
              <a:rPr lang="en-US" sz="2400" b="1" dirty="0" smtClean="0">
                <a:solidFill>
                  <a:schemeClr val="bg1"/>
                </a:solidFill>
              </a:rPr>
              <a:pPr algn="ctr"/>
              <a:t>‹#›</a:t>
            </a:fld>
            <a:endParaRPr lang="en-US" sz="2400" b="1">
              <a:solidFill>
                <a:schemeClr val="bg1"/>
              </a:solidFill>
            </a:endParaRPr>
          </a:p>
        </p:txBody>
      </p:sp>
    </p:spTree>
    <p:extLst>
      <p:ext uri="{BB962C8B-B14F-4D97-AF65-F5344CB8AC3E}">
        <p14:creationId xmlns:p14="http://schemas.microsoft.com/office/powerpoint/2010/main" val="132937891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10/5/2021</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7" name="Slide Number Placeholder 3">
            <a:extLst>
              <a:ext uri="{FF2B5EF4-FFF2-40B4-BE49-F238E27FC236}">
                <a16:creationId xmlns:a16="http://schemas.microsoft.com/office/drawing/2014/main" id="{3289EA3C-C467-4948-ABD0-F29A7F1E54EF}"/>
              </a:ext>
            </a:extLst>
          </p:cNvPr>
          <p:cNvSpPr>
            <a:spLocks noGrp="1"/>
          </p:cNvSpPr>
          <p:nvPr userDrawn="1"/>
        </p:nvSpPr>
        <p:spPr>
          <a:xfrm>
            <a:off x="11295419" y="6180504"/>
            <a:ext cx="890954" cy="681648"/>
          </a:xfrm>
          <a:prstGeom prst="rect">
            <a:avLst/>
          </a:prstGeom>
          <a:solidFill>
            <a:schemeClr val="accent1"/>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2DC25EE-239B-4C5F-AAD1-255A7D5F1EE2}" type="slidenum">
              <a:rPr lang="en-US" sz="2400" b="1" dirty="0" smtClean="0">
                <a:solidFill>
                  <a:schemeClr val="bg1"/>
                </a:solidFill>
              </a:rPr>
              <a:pPr algn="ctr"/>
              <a:t>‹#›</a:t>
            </a:fld>
            <a:endParaRPr lang="en-US" sz="2400" b="1">
              <a:solidFill>
                <a:schemeClr val="bg1"/>
              </a:solidFill>
            </a:endParaRPr>
          </a:p>
        </p:txBody>
      </p:sp>
    </p:spTree>
    <p:extLst>
      <p:ext uri="{BB962C8B-B14F-4D97-AF65-F5344CB8AC3E}">
        <p14:creationId xmlns:p14="http://schemas.microsoft.com/office/powerpoint/2010/main" val="298583088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10/5/2021</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7" name="Slide Number Placeholder 3">
            <a:extLst>
              <a:ext uri="{FF2B5EF4-FFF2-40B4-BE49-F238E27FC236}">
                <a16:creationId xmlns:a16="http://schemas.microsoft.com/office/drawing/2014/main" id="{2A266509-25CB-43DA-B839-5A6B62E3433A}"/>
              </a:ext>
            </a:extLst>
          </p:cNvPr>
          <p:cNvSpPr>
            <a:spLocks noGrp="1"/>
          </p:cNvSpPr>
          <p:nvPr userDrawn="1"/>
        </p:nvSpPr>
        <p:spPr>
          <a:xfrm>
            <a:off x="11295419" y="6180504"/>
            <a:ext cx="890954" cy="681648"/>
          </a:xfrm>
          <a:prstGeom prst="rect">
            <a:avLst/>
          </a:prstGeom>
          <a:solidFill>
            <a:schemeClr val="accent1"/>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2DC25EE-239B-4C5F-AAD1-255A7D5F1EE2}" type="slidenum">
              <a:rPr lang="en-US" sz="2400" b="1" dirty="0" smtClean="0">
                <a:solidFill>
                  <a:schemeClr val="bg1"/>
                </a:solidFill>
              </a:rPr>
              <a:pPr algn="ctr"/>
              <a:t>‹#›</a:t>
            </a:fld>
            <a:endParaRPr lang="en-US" sz="2400" b="1">
              <a:solidFill>
                <a:schemeClr val="bg1"/>
              </a:solidFill>
            </a:endParaRPr>
          </a:p>
        </p:txBody>
      </p:sp>
    </p:spTree>
    <p:extLst>
      <p:ext uri="{BB962C8B-B14F-4D97-AF65-F5344CB8AC3E}">
        <p14:creationId xmlns:p14="http://schemas.microsoft.com/office/powerpoint/2010/main" val="25390494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10/5/2021</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11" name="Slide Number Placeholder 3">
            <a:extLst>
              <a:ext uri="{FF2B5EF4-FFF2-40B4-BE49-F238E27FC236}">
                <a16:creationId xmlns:a16="http://schemas.microsoft.com/office/drawing/2014/main" id="{C678E17B-6655-4F3D-BECE-A172FC78D4A4}"/>
              </a:ext>
            </a:extLst>
          </p:cNvPr>
          <p:cNvSpPr>
            <a:spLocks noGrp="1"/>
          </p:cNvSpPr>
          <p:nvPr userDrawn="1"/>
        </p:nvSpPr>
        <p:spPr>
          <a:xfrm>
            <a:off x="11295419" y="6180504"/>
            <a:ext cx="890954" cy="681648"/>
          </a:xfrm>
          <a:prstGeom prst="rect">
            <a:avLst/>
          </a:prstGeom>
          <a:solidFill>
            <a:schemeClr val="accent1"/>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2DC25EE-239B-4C5F-AAD1-255A7D5F1EE2}" type="slidenum">
              <a:rPr lang="en-US" sz="2400" b="1" dirty="0" smtClean="0">
                <a:solidFill>
                  <a:schemeClr val="bg1"/>
                </a:solidFill>
              </a:rPr>
              <a:pPr algn="ctr"/>
              <a:t>‹#›</a:t>
            </a:fld>
            <a:endParaRPr lang="en-US" sz="2400" b="1">
              <a:solidFill>
                <a:schemeClr val="bg1"/>
              </a:solidFill>
            </a:endParaRPr>
          </a:p>
        </p:txBody>
      </p:sp>
    </p:spTree>
    <p:extLst>
      <p:ext uri="{BB962C8B-B14F-4D97-AF65-F5344CB8AC3E}">
        <p14:creationId xmlns:p14="http://schemas.microsoft.com/office/powerpoint/2010/main" val="193376912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10/5/2021</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9" name="Slide Number Placeholder 3">
            <a:extLst>
              <a:ext uri="{FF2B5EF4-FFF2-40B4-BE49-F238E27FC236}">
                <a16:creationId xmlns:a16="http://schemas.microsoft.com/office/drawing/2014/main" id="{78B2EA8B-305B-47D6-A837-B323B322D6B8}"/>
              </a:ext>
            </a:extLst>
          </p:cNvPr>
          <p:cNvSpPr>
            <a:spLocks noGrp="1"/>
          </p:cNvSpPr>
          <p:nvPr userDrawn="1"/>
        </p:nvSpPr>
        <p:spPr>
          <a:xfrm>
            <a:off x="11295419" y="6180504"/>
            <a:ext cx="890954" cy="681648"/>
          </a:xfrm>
          <a:prstGeom prst="rect">
            <a:avLst/>
          </a:prstGeom>
          <a:solidFill>
            <a:schemeClr val="accent1"/>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2DC25EE-239B-4C5F-AAD1-255A7D5F1EE2}" type="slidenum">
              <a:rPr lang="en-US" sz="2400" b="1" dirty="0" smtClean="0">
                <a:solidFill>
                  <a:schemeClr val="bg1"/>
                </a:solidFill>
              </a:rPr>
              <a:pPr algn="ctr"/>
              <a:t>‹#›</a:t>
            </a:fld>
            <a:endParaRPr lang="en-US" sz="2400" b="1">
              <a:solidFill>
                <a:schemeClr val="bg1"/>
              </a:solidFill>
            </a:endParaRPr>
          </a:p>
        </p:txBody>
      </p:sp>
    </p:spTree>
    <p:extLst>
      <p:ext uri="{BB962C8B-B14F-4D97-AF65-F5344CB8AC3E}">
        <p14:creationId xmlns:p14="http://schemas.microsoft.com/office/powerpoint/2010/main" val="119073675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10/5/2021</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12" name="Slide Number Placeholder 3">
            <a:extLst>
              <a:ext uri="{FF2B5EF4-FFF2-40B4-BE49-F238E27FC236}">
                <a16:creationId xmlns:a16="http://schemas.microsoft.com/office/drawing/2014/main" id="{DFAB58E4-BBC7-4433-8421-FA08C0024EFC}"/>
              </a:ext>
            </a:extLst>
          </p:cNvPr>
          <p:cNvSpPr>
            <a:spLocks noGrp="1"/>
          </p:cNvSpPr>
          <p:nvPr userDrawn="1"/>
        </p:nvSpPr>
        <p:spPr>
          <a:xfrm>
            <a:off x="11295419" y="6180504"/>
            <a:ext cx="890954" cy="681648"/>
          </a:xfrm>
          <a:prstGeom prst="rect">
            <a:avLst/>
          </a:prstGeom>
          <a:solidFill>
            <a:schemeClr val="accent1"/>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2DC25EE-239B-4C5F-AAD1-255A7D5F1EE2}" type="slidenum">
              <a:rPr lang="en-US" sz="2400" b="1" dirty="0" smtClean="0">
                <a:solidFill>
                  <a:schemeClr val="bg1"/>
                </a:solidFill>
              </a:rPr>
              <a:pPr algn="ctr"/>
              <a:t>‹#›</a:t>
            </a:fld>
            <a:endParaRPr lang="en-US" sz="2400" b="1">
              <a:solidFill>
                <a:schemeClr val="bg1"/>
              </a:solidFill>
            </a:endParaRPr>
          </a:p>
        </p:txBody>
      </p:sp>
    </p:spTree>
    <p:extLst>
      <p:ext uri="{BB962C8B-B14F-4D97-AF65-F5344CB8AC3E}">
        <p14:creationId xmlns:p14="http://schemas.microsoft.com/office/powerpoint/2010/main" val="324842445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10/5/2021</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14" name="Slide Number Placeholder 3">
            <a:extLst>
              <a:ext uri="{FF2B5EF4-FFF2-40B4-BE49-F238E27FC236}">
                <a16:creationId xmlns:a16="http://schemas.microsoft.com/office/drawing/2014/main" id="{C3E6F21F-B677-4862-B1D8-5A2D14B135F2}"/>
              </a:ext>
            </a:extLst>
          </p:cNvPr>
          <p:cNvSpPr>
            <a:spLocks noGrp="1"/>
          </p:cNvSpPr>
          <p:nvPr userDrawn="1"/>
        </p:nvSpPr>
        <p:spPr>
          <a:xfrm>
            <a:off x="11295419" y="6180504"/>
            <a:ext cx="890954" cy="681648"/>
          </a:xfrm>
          <a:prstGeom prst="rect">
            <a:avLst/>
          </a:prstGeom>
          <a:solidFill>
            <a:schemeClr val="accent1"/>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2DC25EE-239B-4C5F-AAD1-255A7D5F1EE2}" type="slidenum">
              <a:rPr lang="en-US" sz="2400" b="1" dirty="0" smtClean="0">
                <a:solidFill>
                  <a:schemeClr val="bg1"/>
                </a:solidFill>
              </a:rPr>
              <a:pPr algn="ctr"/>
              <a:t>‹#›</a:t>
            </a:fld>
            <a:endParaRPr lang="en-US" sz="2400" b="1">
              <a:solidFill>
                <a:schemeClr val="bg1"/>
              </a:solidFill>
            </a:endParaRPr>
          </a:p>
        </p:txBody>
      </p:sp>
    </p:spTree>
    <p:extLst>
      <p:ext uri="{BB962C8B-B14F-4D97-AF65-F5344CB8AC3E}">
        <p14:creationId xmlns:p14="http://schemas.microsoft.com/office/powerpoint/2010/main" val="167051600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10/5/2021</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8" name="Slide Number Placeholder 3">
            <a:extLst>
              <a:ext uri="{FF2B5EF4-FFF2-40B4-BE49-F238E27FC236}">
                <a16:creationId xmlns:a16="http://schemas.microsoft.com/office/drawing/2014/main" id="{AEF055A3-D243-438A-97A2-66BBC541C8C9}"/>
              </a:ext>
            </a:extLst>
          </p:cNvPr>
          <p:cNvSpPr>
            <a:spLocks noGrp="1"/>
          </p:cNvSpPr>
          <p:nvPr userDrawn="1"/>
        </p:nvSpPr>
        <p:spPr>
          <a:xfrm>
            <a:off x="11295419" y="6180504"/>
            <a:ext cx="890954" cy="681648"/>
          </a:xfrm>
          <a:prstGeom prst="rect">
            <a:avLst/>
          </a:prstGeom>
          <a:solidFill>
            <a:schemeClr val="accent1"/>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2DC25EE-239B-4C5F-AAD1-255A7D5F1EE2}" type="slidenum">
              <a:rPr lang="en-US" sz="2400" b="1" dirty="0" smtClean="0">
                <a:solidFill>
                  <a:schemeClr val="bg1"/>
                </a:solidFill>
              </a:rPr>
              <a:pPr algn="ctr"/>
              <a:t>‹#›</a:t>
            </a:fld>
            <a:endParaRPr lang="en-US" sz="2400" b="1">
              <a:solidFill>
                <a:schemeClr val="bg1"/>
              </a:solidFill>
            </a:endParaRPr>
          </a:p>
        </p:txBody>
      </p:sp>
    </p:spTree>
    <p:extLst>
      <p:ext uri="{BB962C8B-B14F-4D97-AF65-F5344CB8AC3E}">
        <p14:creationId xmlns:p14="http://schemas.microsoft.com/office/powerpoint/2010/main" val="413984870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10/5/2021</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5" name="Slide Number Placeholder 3">
            <a:extLst>
              <a:ext uri="{FF2B5EF4-FFF2-40B4-BE49-F238E27FC236}">
                <a16:creationId xmlns:a16="http://schemas.microsoft.com/office/drawing/2014/main" id="{5742D76D-FB19-4CA6-8CAE-6966A0D51416}"/>
              </a:ext>
            </a:extLst>
          </p:cNvPr>
          <p:cNvSpPr>
            <a:spLocks noGrp="1"/>
          </p:cNvSpPr>
          <p:nvPr userDrawn="1"/>
        </p:nvSpPr>
        <p:spPr>
          <a:xfrm>
            <a:off x="11295419" y="6180504"/>
            <a:ext cx="890954" cy="681648"/>
          </a:xfrm>
          <a:prstGeom prst="rect">
            <a:avLst/>
          </a:prstGeom>
          <a:solidFill>
            <a:schemeClr val="accent1"/>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2DC25EE-239B-4C5F-AAD1-255A7D5F1EE2}" type="slidenum">
              <a:rPr lang="en-US" sz="2400" b="1" dirty="0" smtClean="0">
                <a:solidFill>
                  <a:schemeClr val="bg1"/>
                </a:solidFill>
              </a:rPr>
              <a:pPr algn="ctr"/>
              <a:t>‹#›</a:t>
            </a:fld>
            <a:endParaRPr lang="en-US" sz="2400" b="1">
              <a:solidFill>
                <a:schemeClr val="bg1"/>
              </a:solidFill>
            </a:endParaRPr>
          </a:p>
        </p:txBody>
      </p:sp>
    </p:spTree>
    <p:extLst>
      <p:ext uri="{BB962C8B-B14F-4D97-AF65-F5344CB8AC3E}">
        <p14:creationId xmlns:p14="http://schemas.microsoft.com/office/powerpoint/2010/main" val="3351765193"/>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10/5/2021</a:t>
            </a:fld>
            <a:endParaRPr lang="en-US"/>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10" name="Slide Number Placeholder 3">
            <a:extLst>
              <a:ext uri="{FF2B5EF4-FFF2-40B4-BE49-F238E27FC236}">
                <a16:creationId xmlns:a16="http://schemas.microsoft.com/office/drawing/2014/main" id="{A78FB553-403B-40C9-A2C7-16CA32FC7F0F}"/>
              </a:ext>
            </a:extLst>
          </p:cNvPr>
          <p:cNvSpPr>
            <a:spLocks noGrp="1"/>
          </p:cNvSpPr>
          <p:nvPr userDrawn="1"/>
        </p:nvSpPr>
        <p:spPr>
          <a:xfrm>
            <a:off x="11295419" y="6180504"/>
            <a:ext cx="890954" cy="681648"/>
          </a:xfrm>
          <a:prstGeom prst="rect">
            <a:avLst/>
          </a:prstGeom>
          <a:solidFill>
            <a:schemeClr val="accent1"/>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2DC25EE-239B-4C5F-AAD1-255A7D5F1EE2}" type="slidenum">
              <a:rPr lang="en-US" sz="2400" b="1" dirty="0" smtClean="0">
                <a:solidFill>
                  <a:schemeClr val="bg1"/>
                </a:solidFill>
              </a:rPr>
              <a:pPr algn="ctr"/>
              <a:t>‹#›</a:t>
            </a:fld>
            <a:endParaRPr lang="en-US" sz="2400" b="1">
              <a:solidFill>
                <a:schemeClr val="bg1"/>
              </a:solidFill>
            </a:endParaRPr>
          </a:p>
        </p:txBody>
      </p:sp>
    </p:spTree>
    <p:extLst>
      <p:ext uri="{BB962C8B-B14F-4D97-AF65-F5344CB8AC3E}">
        <p14:creationId xmlns:p14="http://schemas.microsoft.com/office/powerpoint/2010/main" val="358342095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10/5/2021</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10" name="Slide Number Placeholder 3">
            <a:extLst>
              <a:ext uri="{FF2B5EF4-FFF2-40B4-BE49-F238E27FC236}">
                <a16:creationId xmlns:a16="http://schemas.microsoft.com/office/drawing/2014/main" id="{6D17DBEE-8301-4328-A454-D88A31BDC376}"/>
              </a:ext>
            </a:extLst>
          </p:cNvPr>
          <p:cNvSpPr>
            <a:spLocks noGrp="1"/>
          </p:cNvSpPr>
          <p:nvPr userDrawn="1"/>
        </p:nvSpPr>
        <p:spPr>
          <a:xfrm>
            <a:off x="11295419" y="6180504"/>
            <a:ext cx="890954" cy="681648"/>
          </a:xfrm>
          <a:prstGeom prst="rect">
            <a:avLst/>
          </a:prstGeom>
          <a:solidFill>
            <a:schemeClr val="accent1"/>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2DC25EE-239B-4C5F-AAD1-255A7D5F1EE2}" type="slidenum">
              <a:rPr lang="en-US" sz="2400" b="1" dirty="0" smtClean="0">
                <a:solidFill>
                  <a:schemeClr val="bg1"/>
                </a:solidFill>
              </a:rPr>
              <a:pPr algn="ctr"/>
              <a:t>‹#›</a:t>
            </a:fld>
            <a:endParaRPr lang="en-US" sz="2400" b="1">
              <a:solidFill>
                <a:schemeClr val="bg1"/>
              </a:solidFill>
            </a:endParaRPr>
          </a:p>
        </p:txBody>
      </p:sp>
    </p:spTree>
    <p:extLst>
      <p:ext uri="{BB962C8B-B14F-4D97-AF65-F5344CB8AC3E}">
        <p14:creationId xmlns:p14="http://schemas.microsoft.com/office/powerpoint/2010/main" val="379043130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10/5/2021</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Slide Number Placeholder 3">
            <a:extLst>
              <a:ext uri="{FF2B5EF4-FFF2-40B4-BE49-F238E27FC236}">
                <a16:creationId xmlns:a16="http://schemas.microsoft.com/office/drawing/2014/main" id="{0F0DD4D6-FB1B-4CA1-824C-34D1CFC9C4F6}"/>
              </a:ext>
            </a:extLst>
          </p:cNvPr>
          <p:cNvSpPr>
            <a:spLocks noGrp="1"/>
          </p:cNvSpPr>
          <p:nvPr userDrawn="1"/>
        </p:nvSpPr>
        <p:spPr>
          <a:xfrm>
            <a:off x="11295419" y="6180504"/>
            <a:ext cx="890954" cy="681648"/>
          </a:xfrm>
          <a:prstGeom prst="rect">
            <a:avLst/>
          </a:prstGeom>
          <a:solidFill>
            <a:schemeClr val="accent1"/>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2DC25EE-239B-4C5F-AAD1-255A7D5F1EE2}" type="slidenum">
              <a:rPr lang="en-US" sz="2400" b="1" dirty="0" smtClean="0">
                <a:solidFill>
                  <a:schemeClr val="bg1"/>
                </a:solidFill>
              </a:rPr>
              <a:pPr algn="ctr"/>
              <a:t>‹#›</a:t>
            </a:fld>
            <a:endParaRPr lang="en-US" sz="2400" b="1">
              <a:solidFill>
                <a:schemeClr val="bg1"/>
              </a:solidFill>
            </a:endParaRPr>
          </a:p>
        </p:txBody>
      </p:sp>
    </p:spTree>
    <p:extLst>
      <p:ext uri="{BB962C8B-B14F-4D97-AF65-F5344CB8AC3E}">
        <p14:creationId xmlns:p14="http://schemas.microsoft.com/office/powerpoint/2010/main" val="2423433403"/>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56" r:id="rId6"/>
    <p:sldLayoutId id="2147483752" r:id="rId7"/>
    <p:sldLayoutId id="2147483753" r:id="rId8"/>
    <p:sldLayoutId id="2147483754" r:id="rId9"/>
    <p:sldLayoutId id="2147483755" r:id="rId10"/>
    <p:sldLayoutId id="2147483757" r:id="rId11"/>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hyperlink" Target="https://doi.org/10.1016/j.compcom.2020.102611" TargetMode="External"/><Relationship Id="rId13" Type="http://schemas.openxmlformats.org/officeDocument/2006/relationships/hyperlink" Target="https://doi.org/10.1080/10584609.2019.1610620" TargetMode="External"/><Relationship Id="rId3" Type="http://schemas.openxmlformats.org/officeDocument/2006/relationships/hyperlink" Target="https://www.ala.org/acrl/standards/ilframework" TargetMode="External"/><Relationship Id="rId7" Type="http://schemas.openxmlformats.org/officeDocument/2006/relationships/hyperlink" Target="https://library.educause.edu/resources/2019/7/7-things-you-should-know-about-digital-literacies" TargetMode="External"/><Relationship Id="rId12" Type="http://schemas.openxmlformats.org/officeDocument/2006/relationships/hyperlink" Target="https://www.pewresearch.org/" TargetMode="External"/><Relationship Id="rId2" Type="http://schemas.openxmlformats.org/officeDocument/2006/relationships/hyperlink" Target="https://doi.org/10.1016/j.techsoc.2018.06.002" TargetMode="External"/><Relationship Id="rId1" Type="http://schemas.openxmlformats.org/officeDocument/2006/relationships/slideLayout" Target="../slideLayouts/slideLayout2.xml"/><Relationship Id="rId6" Type="http://schemas.openxmlformats.org/officeDocument/2006/relationships/hyperlink" Target="https://doi.org/10.1080/10572317.2019.1669937" TargetMode="External"/><Relationship Id="rId11" Type="http://schemas.openxmlformats.org/officeDocument/2006/relationships/hyperlink" Target="https://doi-org.proxy.libraries.uc.edu/10.1016/j.chb.2019.04.019" TargetMode="External"/><Relationship Id="rId5" Type="http://schemas.openxmlformats.org/officeDocument/2006/relationships/hyperlink" Target="https://projectinfolit.org/pubs/provocation-series/essays/lizard-people-in-the-library.html" TargetMode="External"/><Relationship Id="rId10" Type="http://schemas.openxmlformats.org/officeDocument/2006/relationships/hyperlink" Target="https://doi.org/10.1080/1369118X.2019.1593484" TargetMode="External"/><Relationship Id="rId4" Type="http://schemas.openxmlformats.org/officeDocument/2006/relationships/hyperlink" Target="https://doi.org/10.1086/684147" TargetMode="External"/><Relationship Id="rId9" Type="http://schemas.openxmlformats.org/officeDocument/2006/relationships/hyperlink" Target="https://doi.org/10.1007/s10791-018-9341-2" TargetMode="Externa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mailto:catie.carlson@uc.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8">
            <a:extLst>
              <a:ext uri="{FF2B5EF4-FFF2-40B4-BE49-F238E27FC236}">
                <a16:creationId xmlns:a16="http://schemas.microsoft.com/office/drawing/2014/main" id="{4DA4374D-F270-4C02-88D7-B751FD9BD6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a:extLst>
              <a:ext uri="{FF2B5EF4-FFF2-40B4-BE49-F238E27FC236}">
                <a16:creationId xmlns:a16="http://schemas.microsoft.com/office/drawing/2014/main" id="{1ACA2EA0-FFD3-42EC-9406-B595015ED9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7" name="Picture 3">
            <a:extLst>
              <a:ext uri="{FF2B5EF4-FFF2-40B4-BE49-F238E27FC236}">
                <a16:creationId xmlns:a16="http://schemas.microsoft.com/office/drawing/2014/main" id="{F8D1F4B0-241C-491B-B511-62E8B322635A}"/>
              </a:ext>
              <a:ext uri="{C183D7F6-B498-43B3-948B-1728B52AA6E4}">
                <adec:decorative xmlns:adec="http://schemas.microsoft.com/office/drawing/2017/decorative" xmlns="" val="1"/>
              </a:ext>
            </a:extLst>
          </p:cNvPr>
          <p:cNvPicPr>
            <a:picLocks noChangeAspect="1"/>
          </p:cNvPicPr>
          <p:nvPr/>
        </p:nvPicPr>
        <p:blipFill rotWithShape="1">
          <a:blip r:embed="rId2">
            <a:alphaModFix amt="60000"/>
            <a:extLst>
              <a:ext uri="{BEBA8EAE-BF5A-486C-A8C5-ECC9F3942E4B}">
                <a14:imgProps xmlns:a14="http://schemas.microsoft.com/office/drawing/2010/main">
                  <a14:imgLayer r:embed="rId3">
                    <a14:imgEffect>
                      <a14:colorTemperature colorTemp="4700"/>
                    </a14:imgEffect>
                  </a14:imgLayer>
                </a14:imgProps>
              </a:ext>
            </a:extLst>
          </a:blip>
          <a:srcRect t="37575" r="-2" b="6174"/>
          <a:stretch/>
        </p:blipFill>
        <p:spPr>
          <a:xfrm>
            <a:off x="-1524" y="10"/>
            <a:ext cx="12191979" cy="6857989"/>
          </a:xfrm>
          <a:prstGeom prst="rect">
            <a:avLst/>
          </a:prstGeom>
        </p:spPr>
      </p:pic>
      <p:sp>
        <p:nvSpPr>
          <p:cNvPr id="8" name="Rectangle 12">
            <a:extLst>
              <a:ext uri="{FF2B5EF4-FFF2-40B4-BE49-F238E27FC236}">
                <a16:creationId xmlns:a16="http://schemas.microsoft.com/office/drawing/2014/main" id="{D5288BCE-665C-472A-8C43-664BCFA31E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8762" y="1247775"/>
            <a:ext cx="9144000" cy="3007447"/>
          </a:xfrm>
          <a:prstGeom prst="rect">
            <a:avLst/>
          </a:prstGeom>
          <a:solidFill>
            <a:schemeClr val="bg1">
              <a:alpha val="95000"/>
            </a:schemeClr>
          </a:solidFill>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1804988" y="1442172"/>
            <a:ext cx="8582025" cy="2177328"/>
          </a:xfrm>
        </p:spPr>
        <p:txBody>
          <a:bodyPr anchor="ctr">
            <a:normAutofit/>
          </a:bodyPr>
          <a:lstStyle/>
          <a:p>
            <a:pPr algn="ctr"/>
            <a:r>
              <a:rPr lang="en-US" sz="5000">
                <a:ea typeface="+mj-lt"/>
                <a:cs typeface="+mj-lt"/>
              </a:rPr>
              <a:t>Exploring Social Justice through Metaliteracy and Algorithms</a:t>
            </a:r>
            <a:endParaRPr lang="en-US" sz="5000"/>
          </a:p>
        </p:txBody>
      </p:sp>
      <p:sp>
        <p:nvSpPr>
          <p:cNvPr id="15" name="Rectangle: Rounded Corners 14">
            <a:extLst>
              <a:ext uri="{FF2B5EF4-FFF2-40B4-BE49-F238E27FC236}">
                <a16:creationId xmlns:a16="http://schemas.microsoft.com/office/drawing/2014/main" id="{46C57131-53A7-4C1A-BEA8-25F06A06AD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7872" y="3912322"/>
            <a:ext cx="7225780"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4" name="Slide Number Placeholder 3">
            <a:extLst>
              <a:ext uri="{FF2B5EF4-FFF2-40B4-BE49-F238E27FC236}">
                <a16:creationId xmlns:a16="http://schemas.microsoft.com/office/drawing/2014/main" id="{95ACD4A4-2CAB-4EBD-AFB0-21E4ED6ADF01}"/>
              </a:ext>
            </a:extLst>
          </p:cNvPr>
          <p:cNvSpPr>
            <a:spLocks noGrp="1"/>
          </p:cNvSpPr>
          <p:nvPr>
            <p:ph type="sldNum" sz="quarter" idx="4294967295"/>
          </p:nvPr>
        </p:nvSpPr>
        <p:spPr>
          <a:xfrm>
            <a:off x="8869680" y="6356350"/>
            <a:ext cx="2743200" cy="365125"/>
          </a:xfrm>
          <a:prstGeom prst="rect">
            <a:avLst/>
          </a:prstGeom>
        </p:spPr>
        <p:txBody>
          <a:bodyPr/>
          <a:lstStyle/>
          <a:p>
            <a:fld id="{B2DC25EE-239B-4C5F-AAD1-255A7D5F1EE2}" type="slidenum">
              <a:rPr lang="en-US" smtClean="0"/>
              <a:t>1</a:t>
            </a:fld>
            <a:endParaRPr lang="en-US"/>
          </a:p>
        </p:txBody>
      </p:sp>
      <p:sp>
        <p:nvSpPr>
          <p:cNvPr id="10" name="Slide Number Placeholder 3">
            <a:extLst>
              <a:ext uri="{FF2B5EF4-FFF2-40B4-BE49-F238E27FC236}">
                <a16:creationId xmlns:a16="http://schemas.microsoft.com/office/drawing/2014/main" id="{B30F302E-89EA-4CC1-B573-6C2EE6744851}"/>
              </a:ext>
            </a:extLst>
          </p:cNvPr>
          <p:cNvSpPr>
            <a:spLocks noGrp="1"/>
          </p:cNvSpPr>
          <p:nvPr/>
        </p:nvSpPr>
        <p:spPr>
          <a:xfrm>
            <a:off x="11295419" y="6180504"/>
            <a:ext cx="890954" cy="681648"/>
          </a:xfrm>
          <a:prstGeom prst="rect">
            <a:avLst/>
          </a:prstGeom>
          <a:solidFill>
            <a:schemeClr val="accent1"/>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2DC25EE-239B-4C5F-AAD1-255A7D5F1EE2}" type="slidenum">
              <a:rPr lang="en-US" sz="2400" b="1" dirty="0" smtClean="0">
                <a:solidFill>
                  <a:schemeClr val="bg1"/>
                </a:solidFill>
              </a:rPr>
              <a:pPr algn="ctr"/>
              <a:t>1</a:t>
            </a:fld>
            <a:endParaRPr lang="en-US" sz="2400" b="1">
              <a:solidFill>
                <a:schemeClr val="bg1"/>
              </a:solidFill>
            </a:endParaRPr>
          </a:p>
        </p:txBody>
      </p:sp>
      <p:sp>
        <p:nvSpPr>
          <p:cNvPr id="9" name="Subtitle 2">
            <a:extLst>
              <a:ext uri="{FF2B5EF4-FFF2-40B4-BE49-F238E27FC236}">
                <a16:creationId xmlns:a16="http://schemas.microsoft.com/office/drawing/2014/main" id="{C0124145-767E-4652-93AE-925EDE84206D}"/>
              </a:ext>
            </a:extLst>
          </p:cNvPr>
          <p:cNvSpPr>
            <a:spLocks noGrp="1"/>
          </p:cNvSpPr>
          <p:nvPr>
            <p:ph type="subTitle" idx="1"/>
          </p:nvPr>
        </p:nvSpPr>
        <p:spPr>
          <a:xfrm>
            <a:off x="2566988" y="3962400"/>
            <a:ext cx="7058025" cy="581025"/>
          </a:xfrm>
        </p:spPr>
        <p:txBody>
          <a:bodyPr vert="horz" lIns="91440" tIns="45720" rIns="91440" bIns="45720" rtlCol="0" anchor="ctr">
            <a:normAutofit/>
          </a:bodyPr>
          <a:lstStyle/>
          <a:p>
            <a:pPr algn="ctr">
              <a:lnSpc>
                <a:spcPct val="100000"/>
              </a:lnSpc>
            </a:pPr>
            <a:r>
              <a:rPr lang="en-US" sz="2000">
                <a:solidFill>
                  <a:srgbClr val="FFFFFF"/>
                </a:solidFill>
                <a:cs typeface="Calibri"/>
              </a:rPr>
              <a:t>Catie Carlson, MLIS, MEd</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3B021B3-DE93-4AB7-8A18-CF5F1CED88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504A89-D877-44A3-A2FD-341219D76850}"/>
              </a:ext>
            </a:extLst>
          </p:cNvPr>
          <p:cNvSpPr>
            <a:spLocks noGrp="1"/>
          </p:cNvSpPr>
          <p:nvPr>
            <p:ph type="title"/>
          </p:nvPr>
        </p:nvSpPr>
        <p:spPr>
          <a:xfrm>
            <a:off x="841248" y="256032"/>
            <a:ext cx="10506456" cy="1014984"/>
          </a:xfrm>
        </p:spPr>
        <p:txBody>
          <a:bodyPr anchor="b">
            <a:normAutofit/>
          </a:bodyPr>
          <a:lstStyle/>
          <a:p>
            <a:r>
              <a:rPr lang="en-US" err="1"/>
              <a:t>Metaliteracy</a:t>
            </a:r>
            <a:r>
              <a:rPr lang="en-US"/>
              <a:t> Goals</a:t>
            </a:r>
          </a:p>
        </p:txBody>
      </p:sp>
      <p:sp>
        <p:nvSpPr>
          <p:cNvPr id="13" name="Rectangle 12">
            <a:extLst>
              <a:ext uri="{FF2B5EF4-FFF2-40B4-BE49-F238E27FC236}">
                <a16:creationId xmlns:a16="http://schemas.microsoft.com/office/drawing/2014/main" id="{52D502E5-F6B4-4D58-B4AE-FC466FF15E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9144"/>
          </a:xfrm>
          <a:prstGeom prst="rect">
            <a:avLst/>
          </a:prstGeom>
          <a:solidFill>
            <a:schemeClr val="tx1">
              <a:lumMod val="65000"/>
              <a:lumOff val="35000"/>
              <a:alpha val="30000"/>
            </a:schemeClr>
          </a:solidFill>
          <a:ln w="9525">
            <a:solidFill>
              <a:schemeClr val="tx1">
                <a:lumMod val="65000"/>
                <a:lumOff val="35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9DECDBF4-02B6-4BB4-B65B-B8107AD6A9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3">
            <a:extLst>
              <a:ext uri="{FF2B5EF4-FFF2-40B4-BE49-F238E27FC236}">
                <a16:creationId xmlns:a16="http://schemas.microsoft.com/office/drawing/2014/main" id="{B30F302E-89EA-4CC1-B573-6C2EE6744851}"/>
              </a:ext>
            </a:extLst>
          </p:cNvPr>
          <p:cNvSpPr>
            <a:spLocks noGrp="1"/>
          </p:cNvSpPr>
          <p:nvPr/>
        </p:nvSpPr>
        <p:spPr>
          <a:xfrm>
            <a:off x="11295419" y="6180504"/>
            <a:ext cx="890954" cy="681648"/>
          </a:xfrm>
          <a:prstGeom prst="rect">
            <a:avLst/>
          </a:prstGeom>
          <a:solidFill>
            <a:schemeClr val="accent1"/>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fld id="{B2DC25EE-239B-4C5F-AAD1-255A7D5F1EE2}" type="slidenum">
              <a:rPr lang="en-US" sz="2400" b="1" dirty="0" smtClean="0">
                <a:solidFill>
                  <a:schemeClr val="bg1"/>
                </a:solidFill>
              </a:rPr>
              <a:pPr algn="ctr">
                <a:spcAft>
                  <a:spcPts val="600"/>
                </a:spcAft>
              </a:pPr>
              <a:t>10</a:t>
            </a:fld>
            <a:endParaRPr lang="en-US" sz="2400" b="1">
              <a:solidFill>
                <a:schemeClr val="bg1"/>
              </a:solidFill>
            </a:endParaRPr>
          </a:p>
        </p:txBody>
      </p:sp>
      <p:graphicFrame>
        <p:nvGraphicFramePr>
          <p:cNvPr id="7" name="Content Placeholder 2">
            <a:extLst>
              <a:ext uri="{FF2B5EF4-FFF2-40B4-BE49-F238E27FC236}">
                <a16:creationId xmlns:a16="http://schemas.microsoft.com/office/drawing/2014/main" id="{E01B131C-21B2-4EA1-A83C-38A0E32D751C}"/>
              </a:ext>
            </a:extLst>
          </p:cNvPr>
          <p:cNvGraphicFramePr>
            <a:graphicFrameLocks noGrp="1"/>
          </p:cNvGraphicFramePr>
          <p:nvPr>
            <p:ph idx="1"/>
            <p:extLst>
              <p:ext uri="{D42A27DB-BD31-4B8C-83A1-F6EECF244321}">
                <p14:modId xmlns:p14="http://schemas.microsoft.com/office/powerpoint/2010/main" val="3058282786"/>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1" name="TextBox 100">
            <a:extLst>
              <a:ext uri="{FF2B5EF4-FFF2-40B4-BE49-F238E27FC236}">
                <a16:creationId xmlns:a16="http://schemas.microsoft.com/office/drawing/2014/main" id="{7F2B1938-92D4-45EE-8BC0-F2D9CAFC0F5E}"/>
              </a:ext>
            </a:extLst>
          </p:cNvPr>
          <p:cNvSpPr txBox="1"/>
          <p:nvPr/>
        </p:nvSpPr>
        <p:spPr>
          <a:xfrm>
            <a:off x="841262" y="6096000"/>
            <a:ext cx="958055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chemeClr val="bg1">
                    <a:lumMod val="50000"/>
                  </a:schemeClr>
                </a:solidFill>
                <a:ea typeface="+mn-lt"/>
                <a:cs typeface="+mn-lt"/>
              </a:rPr>
              <a:t>(Mackey &amp; Jacobson, 2014, p. 86). </a:t>
            </a:r>
          </a:p>
        </p:txBody>
      </p:sp>
    </p:spTree>
    <p:extLst>
      <p:ext uri="{BB962C8B-B14F-4D97-AF65-F5344CB8AC3E}">
        <p14:creationId xmlns:p14="http://schemas.microsoft.com/office/powerpoint/2010/main" val="3405654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06CE56-3881-4ADA-8CEF-D18B02C242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F3C543-62EC-4433-9C93-A2CD8764E9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0671A8AE-40A1-4631-A6B8-581AFF0654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5DFB97A-E221-4313-88B7-AC741A4EE05B}"/>
              </a:ext>
              <a:ext uri="{C183D7F6-B498-43B3-948B-1728B52AA6E4}">
                <adec:decorative xmlns:adec="http://schemas.microsoft.com/office/drawing/2017/decorative" xmlns="" val="1"/>
              </a:ext>
            </a:extLst>
          </p:cNvPr>
          <p:cNvPicPr>
            <a:picLocks noChangeAspect="1"/>
          </p:cNvPicPr>
          <p:nvPr/>
        </p:nvPicPr>
        <p:blipFill rotWithShape="1">
          <a:blip r:embed="rId2"/>
          <a:srcRect l="13708" r="2043" b="-3"/>
          <a:stretch/>
        </p:blipFill>
        <p:spPr>
          <a:xfrm>
            <a:off x="3523488" y="10"/>
            <a:ext cx="8668512" cy="6857990"/>
          </a:xfrm>
          <a:prstGeom prst="rect">
            <a:avLst/>
          </a:prstGeom>
        </p:spPr>
      </p:pic>
      <p:sp>
        <p:nvSpPr>
          <p:cNvPr id="16" name="Rectangle 15">
            <a:extLst>
              <a:ext uri="{FF2B5EF4-FFF2-40B4-BE49-F238E27FC236}">
                <a16:creationId xmlns:a16="http://schemas.microsoft.com/office/drawing/2014/main" id="{A44CD100-6267-4E62-AA64-2182A3A6A1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C44177-809C-43E3-BC04-D814B03F4CA1}"/>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400"/>
              <a:t>There is a need to incorporate algorithmic understanding in education to create disruption.</a:t>
            </a:r>
          </a:p>
        </p:txBody>
      </p:sp>
      <p:sp>
        <p:nvSpPr>
          <p:cNvPr id="3" name="Text Placeholder 2">
            <a:extLst>
              <a:ext uri="{FF2B5EF4-FFF2-40B4-BE49-F238E27FC236}">
                <a16:creationId xmlns:a16="http://schemas.microsoft.com/office/drawing/2014/main" id="{74209A12-D625-4F50-98D9-A2727B6C2080}"/>
              </a:ext>
            </a:extLst>
          </p:cNvPr>
          <p:cNvSpPr>
            <a:spLocks noGrp="1"/>
          </p:cNvSpPr>
          <p:nvPr>
            <p:ph type="body" idx="1"/>
          </p:nvPr>
        </p:nvSpPr>
        <p:spPr>
          <a:xfrm>
            <a:off x="477980" y="4872922"/>
            <a:ext cx="4023359" cy="1208141"/>
          </a:xfrm>
        </p:spPr>
        <p:txBody>
          <a:bodyPr vert="horz" lIns="91440" tIns="45720" rIns="91440" bIns="45720" rtlCol="0">
            <a:normAutofit/>
          </a:bodyPr>
          <a:lstStyle/>
          <a:p>
            <a:r>
              <a:rPr lang="en-US"/>
              <a:t>Algorithms in Metaliteracy</a:t>
            </a:r>
          </a:p>
        </p:txBody>
      </p:sp>
      <p:sp>
        <p:nvSpPr>
          <p:cNvPr id="18" name="Rectangle 17">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A3882E5D-E5BC-41D0-8DFE-5B66C3AD0FCC}"/>
              </a:ext>
            </a:extLst>
          </p:cNvPr>
          <p:cNvSpPr>
            <a:spLocks noGrp="1"/>
          </p:cNvSpPr>
          <p:nvPr>
            <p:ph type="sldNum" sz="quarter" idx="4294967295"/>
          </p:nvPr>
        </p:nvSpPr>
        <p:spPr>
          <a:xfrm>
            <a:off x="8970819" y="6356350"/>
            <a:ext cx="2743200" cy="365125"/>
          </a:xfrm>
          <a:prstGeom prst="rect">
            <a:avLst/>
          </a:prstGeom>
        </p:spPr>
        <p:txBody>
          <a:bodyPr vert="horz" lIns="91440" tIns="45720" rIns="91440" bIns="45720" rtlCol="0" anchor="ctr">
            <a:normAutofit lnSpcReduction="10000"/>
          </a:bodyPr>
          <a:lstStyle/>
          <a:p>
            <a:pPr>
              <a:spcAft>
                <a:spcPts val="600"/>
              </a:spcAft>
            </a:pPr>
            <a:fld id="{B2DC25EE-239B-4C5F-AAD1-255A7D5F1EE2}" type="slidenum">
              <a:rPr lang="en-US">
                <a:solidFill>
                  <a:srgbClr val="FFFFFF"/>
                </a:solidFill>
              </a:rPr>
              <a:pPr>
                <a:spcAft>
                  <a:spcPts val="600"/>
                </a:spcAft>
              </a:pPr>
              <a:t>11</a:t>
            </a:fld>
            <a:endParaRPr lang="en-US">
              <a:solidFill>
                <a:srgbClr val="FFFFFF"/>
              </a:solidFill>
            </a:endParaRPr>
          </a:p>
        </p:txBody>
      </p:sp>
      <p:sp>
        <p:nvSpPr>
          <p:cNvPr id="5" name="Slide Number Placeholder 3">
            <a:extLst>
              <a:ext uri="{FF2B5EF4-FFF2-40B4-BE49-F238E27FC236}">
                <a16:creationId xmlns:a16="http://schemas.microsoft.com/office/drawing/2014/main" id="{46C0951E-9102-4148-A2E9-143A44C9C1E1}"/>
              </a:ext>
            </a:extLst>
          </p:cNvPr>
          <p:cNvSpPr>
            <a:spLocks noGrp="1"/>
          </p:cNvSpPr>
          <p:nvPr/>
        </p:nvSpPr>
        <p:spPr>
          <a:xfrm>
            <a:off x="11295419" y="6180504"/>
            <a:ext cx="890954" cy="681648"/>
          </a:xfrm>
          <a:prstGeom prst="rect">
            <a:avLst/>
          </a:prstGeom>
          <a:solidFill>
            <a:schemeClr val="accent1"/>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fld id="{B2DC25EE-239B-4C5F-AAD1-255A7D5F1EE2}" type="slidenum">
              <a:rPr lang="en-US" sz="2400" b="1" dirty="0" smtClean="0">
                <a:solidFill>
                  <a:schemeClr val="bg1"/>
                </a:solidFill>
              </a:rPr>
              <a:pPr algn="ctr">
                <a:spcAft>
                  <a:spcPts val="600"/>
                </a:spcAft>
              </a:pPr>
              <a:t>11</a:t>
            </a:fld>
            <a:endParaRPr lang="en-US" sz="2400" b="1">
              <a:solidFill>
                <a:schemeClr val="bg1"/>
              </a:solidFill>
            </a:endParaRPr>
          </a:p>
        </p:txBody>
      </p:sp>
    </p:spTree>
    <p:extLst>
      <p:ext uri="{BB962C8B-B14F-4D97-AF65-F5344CB8AC3E}">
        <p14:creationId xmlns:p14="http://schemas.microsoft.com/office/powerpoint/2010/main" val="1809583128"/>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 name="Rectangle 105">
            <a:extLst>
              <a:ext uri="{FF2B5EF4-FFF2-40B4-BE49-F238E27FC236}">
                <a16:creationId xmlns:a16="http://schemas.microsoft.com/office/drawing/2014/main" id="{1C799903-48D5-4A31-A1A2-541072D977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8" name="Freeform: Shape 107">
            <a:extLst>
              <a:ext uri="{FF2B5EF4-FFF2-40B4-BE49-F238E27FC236}">
                <a16:creationId xmlns:a16="http://schemas.microsoft.com/office/drawing/2014/main" id="{8EFFF109-FC58-4FD3-BE05-9775A1310F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0" name="Freeform: Shape 109">
            <a:extLst>
              <a:ext uri="{FF2B5EF4-FFF2-40B4-BE49-F238E27FC236}">
                <a16:creationId xmlns:a16="http://schemas.microsoft.com/office/drawing/2014/main" id="{E1B96AD6-92A9-4273-A62B-96A1C3E0BA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D46D5F7-A6AF-4CD7-AF1C-0BA8C73652A1}"/>
              </a:ext>
            </a:extLst>
          </p:cNvPr>
          <p:cNvSpPr>
            <a:spLocks noGrp="1"/>
          </p:cNvSpPr>
          <p:nvPr>
            <p:ph type="title"/>
          </p:nvPr>
        </p:nvSpPr>
        <p:spPr>
          <a:xfrm>
            <a:off x="621792" y="1161288"/>
            <a:ext cx="3602736" cy="4526280"/>
          </a:xfrm>
        </p:spPr>
        <p:txBody>
          <a:bodyPr vert="horz" lIns="91440" tIns="45720" rIns="91440" bIns="45720" rtlCol="0" anchor="ctr">
            <a:normAutofit/>
          </a:bodyPr>
          <a:lstStyle/>
          <a:p>
            <a:r>
              <a:rPr lang="en-US">
                <a:solidFill>
                  <a:schemeClr val="accent3"/>
                </a:solidFill>
              </a:rPr>
              <a:t>Evaluate</a:t>
            </a:r>
            <a:r>
              <a:rPr lang="en-US">
                <a:solidFill>
                  <a:schemeClr val="accent1"/>
                </a:solidFill>
              </a:rPr>
              <a:t> </a:t>
            </a:r>
            <a:r>
              <a:rPr lang="en-US" b="0"/>
              <a:t>content critically, including dynamic, online content that changes and evolves.</a:t>
            </a:r>
          </a:p>
        </p:txBody>
      </p:sp>
      <p:sp>
        <p:nvSpPr>
          <p:cNvPr id="112" name="Rectangle 111">
            <a:extLst>
              <a:ext uri="{FF2B5EF4-FFF2-40B4-BE49-F238E27FC236}">
                <a16:creationId xmlns:a16="http://schemas.microsoft.com/office/drawing/2014/main" id="{463EEC44-1BA3-44ED-81FC-A644B04B2A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14" name="Content Placeholder 100">
            <a:extLst>
              <a:ext uri="{FF2B5EF4-FFF2-40B4-BE49-F238E27FC236}">
                <a16:creationId xmlns:a16="http://schemas.microsoft.com/office/drawing/2014/main" id="{8B19A936-0102-4597-A644-1D134022EFBE}"/>
              </a:ext>
            </a:extLst>
          </p:cNvPr>
          <p:cNvGraphicFramePr>
            <a:graphicFrameLocks noGrp="1"/>
          </p:cNvGraphicFramePr>
          <p:nvPr>
            <p:ph idx="1"/>
          </p:nvPr>
        </p:nvGraphicFramePr>
        <p:xfrm>
          <a:off x="5434149" y="932688"/>
          <a:ext cx="5916603" cy="4992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7" name="Slide Number Placeholder 3">
            <a:extLst>
              <a:ext uri="{FF2B5EF4-FFF2-40B4-BE49-F238E27FC236}">
                <a16:creationId xmlns:a16="http://schemas.microsoft.com/office/drawing/2014/main" id="{B32455D7-0D40-441A-A6E2-B6ABC240C697}"/>
              </a:ext>
            </a:extLst>
          </p:cNvPr>
          <p:cNvSpPr>
            <a:spLocks noGrp="1"/>
          </p:cNvSpPr>
          <p:nvPr/>
        </p:nvSpPr>
        <p:spPr>
          <a:xfrm>
            <a:off x="11295419" y="6180504"/>
            <a:ext cx="890954" cy="681648"/>
          </a:xfrm>
          <a:prstGeom prst="rect">
            <a:avLst/>
          </a:prstGeom>
          <a:solidFill>
            <a:schemeClr val="accent1"/>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fld id="{B2DC25EE-239B-4C5F-AAD1-255A7D5F1EE2}" type="slidenum">
              <a:rPr lang="en-US" sz="2400" b="1" dirty="0" smtClean="0">
                <a:solidFill>
                  <a:schemeClr val="bg1"/>
                </a:solidFill>
              </a:rPr>
              <a:pPr algn="ctr">
                <a:spcAft>
                  <a:spcPts val="600"/>
                </a:spcAft>
              </a:pPr>
              <a:t>12</a:t>
            </a:fld>
            <a:endParaRPr lang="en-US" sz="2400" b="1">
              <a:solidFill>
                <a:schemeClr val="bg1"/>
              </a:solidFill>
            </a:endParaRPr>
          </a:p>
        </p:txBody>
      </p:sp>
    </p:spTree>
    <p:extLst>
      <p:ext uri="{BB962C8B-B14F-4D97-AF65-F5344CB8AC3E}">
        <p14:creationId xmlns:p14="http://schemas.microsoft.com/office/powerpoint/2010/main" val="3994248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777E57D-6A88-4B5B-A068-2BA7FF4E8C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ECD354-B213-477C-BF7B-E22F31F7E8F1}"/>
              </a:ext>
            </a:extLst>
          </p:cNvPr>
          <p:cNvSpPr>
            <a:spLocks noGrp="1"/>
          </p:cNvSpPr>
          <p:nvPr>
            <p:ph type="title"/>
          </p:nvPr>
        </p:nvSpPr>
        <p:spPr>
          <a:xfrm>
            <a:off x="841248" y="503132"/>
            <a:ext cx="10509504" cy="1974892"/>
          </a:xfrm>
        </p:spPr>
        <p:txBody>
          <a:bodyPr anchor="b">
            <a:normAutofit/>
          </a:bodyPr>
          <a:lstStyle/>
          <a:p>
            <a:r>
              <a:rPr lang="en-US" sz="5400"/>
              <a:t>Evaluate: Personalization</a:t>
            </a:r>
          </a:p>
        </p:txBody>
      </p:sp>
      <p:sp>
        <p:nvSpPr>
          <p:cNvPr id="13" name="Rectangle 12">
            <a:extLst>
              <a:ext uri="{FF2B5EF4-FFF2-40B4-BE49-F238E27FC236}">
                <a16:creationId xmlns:a16="http://schemas.microsoft.com/office/drawing/2014/main" id="{F7117410-A2A4-4085-9ADC-46744551DB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99F74EB5-E547-4FB4-95F5-BCC788F3C4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2894076"/>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7" name="Content Placeholder 2">
            <a:extLst>
              <a:ext uri="{FF2B5EF4-FFF2-40B4-BE49-F238E27FC236}">
                <a16:creationId xmlns:a16="http://schemas.microsoft.com/office/drawing/2014/main" id="{F2EC4ABD-FFE9-4191-90B7-17C5AE7C7ED8}"/>
              </a:ext>
            </a:extLst>
          </p:cNvPr>
          <p:cNvGraphicFramePr>
            <a:graphicFrameLocks noGrp="1"/>
          </p:cNvGraphicFramePr>
          <p:nvPr>
            <p:ph idx="1"/>
            <p:extLst>
              <p:ext uri="{D42A27DB-BD31-4B8C-83A1-F6EECF244321}">
                <p14:modId xmlns:p14="http://schemas.microsoft.com/office/powerpoint/2010/main" val="455730397"/>
              </p:ext>
            </p:extLst>
          </p:nvPr>
        </p:nvGraphicFramePr>
        <p:xfrm>
          <a:off x="841249" y="3328416"/>
          <a:ext cx="5254751" cy="2715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3">
            <a:extLst>
              <a:ext uri="{FF2B5EF4-FFF2-40B4-BE49-F238E27FC236}">
                <a16:creationId xmlns:a16="http://schemas.microsoft.com/office/drawing/2014/main" id="{EC9CB4E9-361F-4281-8701-A30F1CB8317E}"/>
              </a:ext>
            </a:extLst>
          </p:cNvPr>
          <p:cNvSpPr>
            <a:spLocks noGrp="1"/>
          </p:cNvSpPr>
          <p:nvPr/>
        </p:nvSpPr>
        <p:spPr>
          <a:xfrm>
            <a:off x="11295419" y="6180504"/>
            <a:ext cx="890954" cy="681648"/>
          </a:xfrm>
          <a:prstGeom prst="rect">
            <a:avLst/>
          </a:prstGeom>
          <a:solidFill>
            <a:schemeClr val="accent1"/>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fld id="{B2DC25EE-239B-4C5F-AAD1-255A7D5F1EE2}" type="slidenum">
              <a:rPr lang="en-US" sz="2400" b="1" dirty="0" smtClean="0">
                <a:solidFill>
                  <a:schemeClr val="bg1"/>
                </a:solidFill>
              </a:rPr>
              <a:pPr algn="ctr">
                <a:spcAft>
                  <a:spcPts val="600"/>
                </a:spcAft>
              </a:pPr>
              <a:t>13</a:t>
            </a:fld>
            <a:endParaRPr lang="en-US" sz="2400" b="1">
              <a:solidFill>
                <a:schemeClr val="bg1"/>
              </a:solidFill>
            </a:endParaRPr>
          </a:p>
        </p:txBody>
      </p:sp>
      <p:sp>
        <p:nvSpPr>
          <p:cNvPr id="4" name="TextBox 3">
            <a:extLst>
              <a:ext uri="{FF2B5EF4-FFF2-40B4-BE49-F238E27FC236}">
                <a16:creationId xmlns:a16="http://schemas.microsoft.com/office/drawing/2014/main" id="{640746E1-8E7D-4D08-8AF7-AB2EAC00F5AE}"/>
              </a:ext>
            </a:extLst>
          </p:cNvPr>
          <p:cNvSpPr txBox="1"/>
          <p:nvPr/>
        </p:nvSpPr>
        <p:spPr>
          <a:xfrm>
            <a:off x="6209881" y="3328416"/>
            <a:ext cx="5085538" cy="276999"/>
          </a:xfrm>
          <a:prstGeom prst="rect">
            <a:avLst/>
          </a:prstGeom>
          <a:noFill/>
        </p:spPr>
        <p:txBody>
          <a:bodyPr wrap="square" rtlCol="0">
            <a:spAutoFit/>
          </a:bodyPr>
          <a:lstStyle/>
          <a:p>
            <a:r>
              <a:rPr lang="en-US" sz="1200"/>
              <a:t>c</a:t>
            </a:r>
          </a:p>
        </p:txBody>
      </p:sp>
      <p:sp>
        <p:nvSpPr>
          <p:cNvPr id="10" name="TextBox 9">
            <a:extLst>
              <a:ext uri="{FF2B5EF4-FFF2-40B4-BE49-F238E27FC236}">
                <a16:creationId xmlns:a16="http://schemas.microsoft.com/office/drawing/2014/main" id="{693FF9E8-D888-4297-868C-8BD4E7B320A8}"/>
              </a:ext>
            </a:extLst>
          </p:cNvPr>
          <p:cNvSpPr txBox="1"/>
          <p:nvPr/>
        </p:nvSpPr>
        <p:spPr>
          <a:xfrm>
            <a:off x="841262" y="6096000"/>
            <a:ext cx="958055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chemeClr val="bg1">
                    <a:lumMod val="50000"/>
                  </a:schemeClr>
                </a:solidFill>
                <a:ea typeface="+mn-lt"/>
                <a:cs typeface="+mn-lt"/>
              </a:rPr>
              <a:t>(Feldman, 2015; Gardner, 2019; Head et al., 2020; Miller, 2016; Noble, 2013)</a:t>
            </a:r>
          </a:p>
        </p:txBody>
      </p:sp>
    </p:spTree>
    <p:extLst>
      <p:ext uri="{BB962C8B-B14F-4D97-AF65-F5344CB8AC3E}">
        <p14:creationId xmlns:p14="http://schemas.microsoft.com/office/powerpoint/2010/main" val="3207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CD354-B213-477C-BF7B-E22F31F7E8F1}"/>
              </a:ext>
            </a:extLst>
          </p:cNvPr>
          <p:cNvSpPr>
            <a:spLocks noGrp="1"/>
          </p:cNvSpPr>
          <p:nvPr>
            <p:ph type="title"/>
          </p:nvPr>
        </p:nvSpPr>
        <p:spPr/>
        <p:txBody>
          <a:bodyPr/>
          <a:lstStyle/>
          <a:p>
            <a:r>
              <a:rPr lang="en-US"/>
              <a:t>Evaluate: Rankings</a:t>
            </a:r>
          </a:p>
        </p:txBody>
      </p:sp>
      <p:sp>
        <p:nvSpPr>
          <p:cNvPr id="3" name="Content Placeholder 2">
            <a:extLst>
              <a:ext uri="{FF2B5EF4-FFF2-40B4-BE49-F238E27FC236}">
                <a16:creationId xmlns:a16="http://schemas.microsoft.com/office/drawing/2014/main" id="{29870B51-268A-4E49-8135-7BE8903B950B}"/>
              </a:ext>
            </a:extLst>
          </p:cNvPr>
          <p:cNvSpPr>
            <a:spLocks noGrp="1"/>
          </p:cNvSpPr>
          <p:nvPr>
            <p:ph idx="1"/>
          </p:nvPr>
        </p:nvSpPr>
        <p:spPr/>
        <p:txBody>
          <a:bodyPr vert="horz" lIns="91440" tIns="45720" rIns="91440" bIns="45720" rtlCol="0" anchor="t">
            <a:normAutofit/>
          </a:bodyPr>
          <a:lstStyle/>
          <a:p>
            <a:r>
              <a:rPr lang="en-US"/>
              <a:t>What happens when a search for "Black girls" = Porn?</a:t>
            </a:r>
          </a:p>
          <a:p>
            <a:r>
              <a:rPr lang="en-US"/>
              <a:t>What are the implications when your interests (i.e. search history) are not stereotypical? </a:t>
            </a:r>
          </a:p>
          <a:p>
            <a:r>
              <a:rPr lang="en-US"/>
              <a:t>Popularity = Good/Authoritative Assumption</a:t>
            </a:r>
          </a:p>
          <a:p>
            <a:r>
              <a:rPr lang="en-US"/>
              <a:t>Bot manipulation to be first result</a:t>
            </a:r>
          </a:p>
        </p:txBody>
      </p:sp>
      <p:sp>
        <p:nvSpPr>
          <p:cNvPr id="6" name="Slide Number Placeholder 3">
            <a:extLst>
              <a:ext uri="{FF2B5EF4-FFF2-40B4-BE49-F238E27FC236}">
                <a16:creationId xmlns:a16="http://schemas.microsoft.com/office/drawing/2014/main" id="{EC9CB4E9-361F-4281-8701-A30F1CB8317E}"/>
              </a:ext>
            </a:extLst>
          </p:cNvPr>
          <p:cNvSpPr>
            <a:spLocks noGrp="1"/>
          </p:cNvSpPr>
          <p:nvPr/>
        </p:nvSpPr>
        <p:spPr>
          <a:xfrm>
            <a:off x="11295419" y="6180504"/>
            <a:ext cx="890954" cy="681648"/>
          </a:xfrm>
          <a:prstGeom prst="rect">
            <a:avLst/>
          </a:prstGeom>
          <a:solidFill>
            <a:schemeClr val="accent1"/>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fld id="{B2DC25EE-239B-4C5F-AAD1-255A7D5F1EE2}" type="slidenum">
              <a:rPr lang="en-US" sz="2400" b="1" dirty="0" smtClean="0">
                <a:solidFill>
                  <a:schemeClr val="bg1"/>
                </a:solidFill>
              </a:rPr>
              <a:pPr algn="ctr">
                <a:spcAft>
                  <a:spcPts val="600"/>
                </a:spcAft>
              </a:pPr>
              <a:t>14</a:t>
            </a:fld>
            <a:endParaRPr lang="en-US" sz="2400" b="1">
              <a:solidFill>
                <a:schemeClr val="bg1"/>
              </a:solidFill>
            </a:endParaRPr>
          </a:p>
        </p:txBody>
      </p:sp>
      <p:sp>
        <p:nvSpPr>
          <p:cNvPr id="4" name="TextBox 3">
            <a:extLst>
              <a:ext uri="{FF2B5EF4-FFF2-40B4-BE49-F238E27FC236}">
                <a16:creationId xmlns:a16="http://schemas.microsoft.com/office/drawing/2014/main" id="{562E6077-C74D-4F96-A1B2-A961F8A48EF8}"/>
              </a:ext>
            </a:extLst>
          </p:cNvPr>
          <p:cNvSpPr txBox="1"/>
          <p:nvPr/>
        </p:nvSpPr>
        <p:spPr>
          <a:xfrm>
            <a:off x="841262" y="6096000"/>
            <a:ext cx="958055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chemeClr val="bg1">
                    <a:lumMod val="50000"/>
                  </a:schemeClr>
                </a:solidFill>
                <a:ea typeface="+mn-lt"/>
                <a:cs typeface="+mn-lt"/>
              </a:rPr>
              <a:t>(Broussard, 2018; Cleverley, 2017; Koenig, 2020; Noble, 2018; Orabi et al., 2020)</a:t>
            </a:r>
          </a:p>
        </p:txBody>
      </p:sp>
    </p:spTree>
    <p:extLst>
      <p:ext uri="{BB962C8B-B14F-4D97-AF65-F5344CB8AC3E}">
        <p14:creationId xmlns:p14="http://schemas.microsoft.com/office/powerpoint/2010/main" val="3713431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CD354-B213-477C-BF7B-E22F31F7E8F1}"/>
              </a:ext>
            </a:extLst>
          </p:cNvPr>
          <p:cNvSpPr>
            <a:spLocks noGrp="1"/>
          </p:cNvSpPr>
          <p:nvPr>
            <p:ph type="title"/>
          </p:nvPr>
        </p:nvSpPr>
        <p:spPr/>
        <p:txBody>
          <a:bodyPr/>
          <a:lstStyle/>
          <a:p>
            <a:r>
              <a:rPr lang="en-US"/>
              <a:t>Evaluate: Capitalism</a:t>
            </a:r>
          </a:p>
        </p:txBody>
      </p:sp>
      <p:sp>
        <p:nvSpPr>
          <p:cNvPr id="3" name="Content Placeholder 2">
            <a:extLst>
              <a:ext uri="{FF2B5EF4-FFF2-40B4-BE49-F238E27FC236}">
                <a16:creationId xmlns:a16="http://schemas.microsoft.com/office/drawing/2014/main" id="{29870B51-268A-4E49-8135-7BE8903B950B}"/>
              </a:ext>
            </a:extLst>
          </p:cNvPr>
          <p:cNvSpPr>
            <a:spLocks noGrp="1"/>
          </p:cNvSpPr>
          <p:nvPr>
            <p:ph idx="1"/>
          </p:nvPr>
        </p:nvSpPr>
        <p:spPr/>
        <p:txBody>
          <a:bodyPr vert="horz" lIns="91440" tIns="45720" rIns="91440" bIns="45720" rtlCol="0" anchor="t">
            <a:normAutofit/>
          </a:bodyPr>
          <a:lstStyle/>
          <a:p>
            <a:r>
              <a:rPr lang="en-US"/>
              <a:t>Advertising Revenue</a:t>
            </a:r>
            <a:br>
              <a:rPr lang="en-US"/>
            </a:br>
            <a:endParaRPr lang="en-US"/>
          </a:p>
          <a:p>
            <a:r>
              <a:rPr lang="en-US"/>
              <a:t>Clickbait</a:t>
            </a:r>
            <a:br>
              <a:rPr lang="en-US"/>
            </a:br>
            <a:endParaRPr lang="en-US"/>
          </a:p>
          <a:p>
            <a:r>
              <a:rPr lang="en-US"/>
              <a:t>Erosion of journalism &amp; editors</a:t>
            </a:r>
          </a:p>
        </p:txBody>
      </p:sp>
      <p:sp>
        <p:nvSpPr>
          <p:cNvPr id="6" name="Slide Number Placeholder 3">
            <a:extLst>
              <a:ext uri="{FF2B5EF4-FFF2-40B4-BE49-F238E27FC236}">
                <a16:creationId xmlns:a16="http://schemas.microsoft.com/office/drawing/2014/main" id="{EC9CB4E9-361F-4281-8701-A30F1CB8317E}"/>
              </a:ext>
            </a:extLst>
          </p:cNvPr>
          <p:cNvSpPr>
            <a:spLocks noGrp="1"/>
          </p:cNvSpPr>
          <p:nvPr/>
        </p:nvSpPr>
        <p:spPr>
          <a:xfrm>
            <a:off x="11295419" y="6180504"/>
            <a:ext cx="890954" cy="681648"/>
          </a:xfrm>
          <a:prstGeom prst="rect">
            <a:avLst/>
          </a:prstGeom>
          <a:solidFill>
            <a:schemeClr val="accent1"/>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fld id="{B2DC25EE-239B-4C5F-AAD1-255A7D5F1EE2}" type="slidenum">
              <a:rPr lang="en-US" sz="2400" b="1" dirty="0" smtClean="0">
                <a:solidFill>
                  <a:schemeClr val="bg1"/>
                </a:solidFill>
              </a:rPr>
              <a:pPr algn="ctr">
                <a:spcAft>
                  <a:spcPts val="600"/>
                </a:spcAft>
              </a:pPr>
              <a:t>15</a:t>
            </a:fld>
            <a:endParaRPr lang="en-US" sz="2400" b="1">
              <a:solidFill>
                <a:schemeClr val="bg1"/>
              </a:solidFill>
            </a:endParaRPr>
          </a:p>
        </p:txBody>
      </p:sp>
      <p:sp>
        <p:nvSpPr>
          <p:cNvPr id="4" name="TextBox 3">
            <a:extLst>
              <a:ext uri="{FF2B5EF4-FFF2-40B4-BE49-F238E27FC236}">
                <a16:creationId xmlns:a16="http://schemas.microsoft.com/office/drawing/2014/main" id="{AC961636-24B8-4FD7-B642-A5BE01FB9656}"/>
              </a:ext>
            </a:extLst>
          </p:cNvPr>
          <p:cNvSpPr txBox="1"/>
          <p:nvPr/>
        </p:nvSpPr>
        <p:spPr>
          <a:xfrm>
            <a:off x="841262" y="6096000"/>
            <a:ext cx="958055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chemeClr val="bg1">
                    <a:lumMod val="50000"/>
                  </a:schemeClr>
                </a:solidFill>
                <a:ea typeface="+mn-lt"/>
                <a:cs typeface="+mn-lt"/>
              </a:rPr>
              <a:t>(Faix, 2018)</a:t>
            </a:r>
          </a:p>
        </p:txBody>
      </p:sp>
      <p:pic>
        <p:nvPicPr>
          <p:cNvPr id="7" name="Graphic 7" descr="Newspaper outline">
            <a:extLst>
              <a:ext uri="{FF2B5EF4-FFF2-40B4-BE49-F238E27FC236}">
                <a16:creationId xmlns:a16="http://schemas.microsoft.com/office/drawing/2014/main" id="{254AE50A-AA2D-4627-B753-B157144AF06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7509783" y="2168979"/>
            <a:ext cx="3261631" cy="3261632"/>
          </a:xfrm>
          <a:prstGeom prst="rect">
            <a:avLst/>
          </a:prstGeom>
        </p:spPr>
      </p:pic>
    </p:spTree>
    <p:extLst>
      <p:ext uri="{BB962C8B-B14F-4D97-AF65-F5344CB8AC3E}">
        <p14:creationId xmlns:p14="http://schemas.microsoft.com/office/powerpoint/2010/main" val="3510012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 name="Rectangle 105">
            <a:extLst>
              <a:ext uri="{FF2B5EF4-FFF2-40B4-BE49-F238E27FC236}">
                <a16:creationId xmlns:a16="http://schemas.microsoft.com/office/drawing/2014/main" id="{1C799903-48D5-4A31-A1A2-541072D977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8" name="Freeform: Shape 107">
            <a:extLst>
              <a:ext uri="{FF2B5EF4-FFF2-40B4-BE49-F238E27FC236}">
                <a16:creationId xmlns:a16="http://schemas.microsoft.com/office/drawing/2014/main" id="{8EFFF109-FC58-4FD3-BE05-9775A1310F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0" name="Freeform: Shape 109">
            <a:extLst>
              <a:ext uri="{FF2B5EF4-FFF2-40B4-BE49-F238E27FC236}">
                <a16:creationId xmlns:a16="http://schemas.microsoft.com/office/drawing/2014/main" id="{E1B96AD6-92A9-4273-A62B-96A1C3E0BA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D46D5F7-A6AF-4CD7-AF1C-0BA8C73652A1}"/>
              </a:ext>
            </a:extLst>
          </p:cNvPr>
          <p:cNvSpPr>
            <a:spLocks noGrp="1"/>
          </p:cNvSpPr>
          <p:nvPr>
            <p:ph type="title"/>
          </p:nvPr>
        </p:nvSpPr>
        <p:spPr>
          <a:xfrm>
            <a:off x="621792" y="1321709"/>
            <a:ext cx="4154182" cy="4526280"/>
          </a:xfrm>
        </p:spPr>
        <p:txBody>
          <a:bodyPr vert="horz" lIns="91440" tIns="45720" rIns="91440" bIns="45720" rtlCol="0" anchor="ctr">
            <a:noAutofit/>
          </a:bodyPr>
          <a:lstStyle/>
          <a:p>
            <a:r>
              <a:rPr lang="en-US">
                <a:solidFill>
                  <a:schemeClr val="accent3"/>
                </a:solidFill>
                <a:ea typeface="+mj-lt"/>
                <a:cs typeface="+mj-lt"/>
              </a:rPr>
              <a:t>Understand</a:t>
            </a:r>
            <a:r>
              <a:rPr lang="en-US">
                <a:solidFill>
                  <a:schemeClr val="accent1"/>
                </a:solidFill>
                <a:ea typeface="+mj-lt"/>
                <a:cs typeface="+mj-lt"/>
              </a:rPr>
              <a:t> </a:t>
            </a:r>
            <a:br>
              <a:rPr lang="en-US">
                <a:solidFill>
                  <a:schemeClr val="accent1"/>
                </a:solidFill>
                <a:ea typeface="+mj-lt"/>
                <a:cs typeface="+mj-lt"/>
              </a:rPr>
            </a:br>
            <a:r>
              <a:rPr lang="en-US" b="0">
                <a:ea typeface="+mj-lt"/>
                <a:cs typeface="+mj-lt"/>
              </a:rPr>
              <a:t>personal privacy, information </a:t>
            </a:r>
            <a:br>
              <a:rPr lang="en-US" b="0">
                <a:ea typeface="+mj-lt"/>
                <a:cs typeface="+mj-lt"/>
              </a:rPr>
            </a:br>
            <a:r>
              <a:rPr lang="en-US" b="0">
                <a:ea typeface="+mj-lt"/>
                <a:cs typeface="+mj-lt"/>
              </a:rPr>
              <a:t>ethics, and </a:t>
            </a:r>
            <a:br>
              <a:rPr lang="en-US" b="0">
                <a:ea typeface="+mj-lt"/>
                <a:cs typeface="+mj-lt"/>
              </a:rPr>
            </a:br>
            <a:r>
              <a:rPr lang="en-US" b="0">
                <a:ea typeface="+mj-lt"/>
                <a:cs typeface="+mj-lt"/>
              </a:rPr>
              <a:t>intellectual </a:t>
            </a:r>
            <a:br>
              <a:rPr lang="en-US" b="0">
                <a:ea typeface="+mj-lt"/>
                <a:cs typeface="+mj-lt"/>
              </a:rPr>
            </a:br>
            <a:r>
              <a:rPr lang="en-US" b="0">
                <a:ea typeface="+mj-lt"/>
                <a:cs typeface="+mj-lt"/>
              </a:rPr>
              <a:t>property issues </a:t>
            </a:r>
            <a:br>
              <a:rPr lang="en-US" b="0">
                <a:ea typeface="+mj-lt"/>
                <a:cs typeface="+mj-lt"/>
              </a:rPr>
            </a:br>
            <a:r>
              <a:rPr lang="en-US" b="0">
                <a:ea typeface="+mj-lt"/>
                <a:cs typeface="+mj-lt"/>
              </a:rPr>
              <a:t>in changing tech environments.</a:t>
            </a:r>
          </a:p>
          <a:p>
            <a:endParaRPr lang="en-US" b="0"/>
          </a:p>
        </p:txBody>
      </p:sp>
      <p:sp>
        <p:nvSpPr>
          <p:cNvPr id="112" name="Rectangle 111">
            <a:extLst>
              <a:ext uri="{FF2B5EF4-FFF2-40B4-BE49-F238E27FC236}">
                <a16:creationId xmlns:a16="http://schemas.microsoft.com/office/drawing/2014/main" id="{463EEC44-1BA3-44ED-81FC-A644B04B2A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14" name="Content Placeholder 100">
            <a:extLst>
              <a:ext uri="{FF2B5EF4-FFF2-40B4-BE49-F238E27FC236}">
                <a16:creationId xmlns:a16="http://schemas.microsoft.com/office/drawing/2014/main" id="{8B19A936-0102-4597-A644-1D134022EFBE}"/>
              </a:ext>
            </a:extLst>
          </p:cNvPr>
          <p:cNvGraphicFramePr>
            <a:graphicFrameLocks noGrp="1"/>
          </p:cNvGraphicFramePr>
          <p:nvPr>
            <p:ph idx="1"/>
          </p:nvPr>
        </p:nvGraphicFramePr>
        <p:xfrm>
          <a:off x="5434149" y="932688"/>
          <a:ext cx="5916603" cy="4992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7" name="Slide Number Placeholder 3">
            <a:extLst>
              <a:ext uri="{FF2B5EF4-FFF2-40B4-BE49-F238E27FC236}">
                <a16:creationId xmlns:a16="http://schemas.microsoft.com/office/drawing/2014/main" id="{B32455D7-0D40-441A-A6E2-B6ABC240C697}"/>
              </a:ext>
            </a:extLst>
          </p:cNvPr>
          <p:cNvSpPr>
            <a:spLocks noGrp="1"/>
          </p:cNvSpPr>
          <p:nvPr/>
        </p:nvSpPr>
        <p:spPr>
          <a:xfrm>
            <a:off x="11295419" y="6180504"/>
            <a:ext cx="890954" cy="681648"/>
          </a:xfrm>
          <a:prstGeom prst="rect">
            <a:avLst/>
          </a:prstGeom>
          <a:solidFill>
            <a:schemeClr val="accent1"/>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fld id="{B2DC25EE-239B-4C5F-AAD1-255A7D5F1EE2}" type="slidenum">
              <a:rPr lang="en-US" sz="2400" b="1" dirty="0" smtClean="0">
                <a:solidFill>
                  <a:schemeClr val="bg1"/>
                </a:solidFill>
              </a:rPr>
              <a:pPr algn="ctr">
                <a:spcAft>
                  <a:spcPts val="600"/>
                </a:spcAft>
              </a:pPr>
              <a:t>16</a:t>
            </a:fld>
            <a:endParaRPr lang="en-US" sz="2400" b="1">
              <a:solidFill>
                <a:schemeClr val="bg1"/>
              </a:solidFill>
            </a:endParaRPr>
          </a:p>
        </p:txBody>
      </p:sp>
    </p:spTree>
    <p:extLst>
      <p:ext uri="{BB962C8B-B14F-4D97-AF65-F5344CB8AC3E}">
        <p14:creationId xmlns:p14="http://schemas.microsoft.com/office/powerpoint/2010/main" val="206557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CD354-B213-477C-BF7B-E22F31F7E8F1}"/>
              </a:ext>
            </a:extLst>
          </p:cNvPr>
          <p:cNvSpPr>
            <a:spLocks noGrp="1"/>
          </p:cNvSpPr>
          <p:nvPr>
            <p:ph type="title"/>
          </p:nvPr>
        </p:nvSpPr>
        <p:spPr/>
        <p:txBody>
          <a:bodyPr/>
          <a:lstStyle/>
          <a:p>
            <a:r>
              <a:rPr lang="en-US"/>
              <a:t>Understand: Black Box</a:t>
            </a:r>
          </a:p>
        </p:txBody>
      </p:sp>
      <p:sp>
        <p:nvSpPr>
          <p:cNvPr id="3" name="Content Placeholder 2">
            <a:extLst>
              <a:ext uri="{FF2B5EF4-FFF2-40B4-BE49-F238E27FC236}">
                <a16:creationId xmlns:a16="http://schemas.microsoft.com/office/drawing/2014/main" id="{29870B51-268A-4E49-8135-7BE8903B950B}"/>
              </a:ext>
            </a:extLst>
          </p:cNvPr>
          <p:cNvSpPr>
            <a:spLocks noGrp="1"/>
          </p:cNvSpPr>
          <p:nvPr>
            <p:ph idx="1"/>
          </p:nvPr>
        </p:nvSpPr>
        <p:spPr>
          <a:xfrm>
            <a:off x="5429032" y="2478024"/>
            <a:ext cx="5861467" cy="3700979"/>
          </a:xfrm>
        </p:spPr>
        <p:txBody>
          <a:bodyPr vert="horz" lIns="91440" tIns="45720" rIns="91440" bIns="45720" rtlCol="0" anchor="t">
            <a:normAutofit/>
          </a:bodyPr>
          <a:lstStyle/>
          <a:p>
            <a:r>
              <a:rPr lang="en-US"/>
              <a:t>Proprietary knowledge</a:t>
            </a:r>
            <a:br>
              <a:rPr lang="en-US"/>
            </a:br>
            <a:endParaRPr lang="en-US"/>
          </a:p>
          <a:p>
            <a:r>
              <a:rPr lang="en-US"/>
              <a:t>Technically complex</a:t>
            </a:r>
            <a:br>
              <a:rPr lang="en-US"/>
            </a:br>
            <a:endParaRPr lang="en-US"/>
          </a:p>
          <a:p>
            <a:r>
              <a:rPr lang="en-US"/>
              <a:t>Calls for transparency</a:t>
            </a:r>
          </a:p>
        </p:txBody>
      </p:sp>
      <p:sp>
        <p:nvSpPr>
          <p:cNvPr id="6" name="Slide Number Placeholder 3">
            <a:extLst>
              <a:ext uri="{FF2B5EF4-FFF2-40B4-BE49-F238E27FC236}">
                <a16:creationId xmlns:a16="http://schemas.microsoft.com/office/drawing/2014/main" id="{EC9CB4E9-361F-4281-8701-A30F1CB8317E}"/>
              </a:ext>
            </a:extLst>
          </p:cNvPr>
          <p:cNvSpPr>
            <a:spLocks noGrp="1"/>
          </p:cNvSpPr>
          <p:nvPr/>
        </p:nvSpPr>
        <p:spPr>
          <a:xfrm>
            <a:off x="11295419" y="6180504"/>
            <a:ext cx="890954" cy="681648"/>
          </a:xfrm>
          <a:prstGeom prst="rect">
            <a:avLst/>
          </a:prstGeom>
          <a:solidFill>
            <a:schemeClr val="accent1"/>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fld id="{B2DC25EE-239B-4C5F-AAD1-255A7D5F1EE2}" type="slidenum">
              <a:rPr lang="en-US" sz="2400" b="1" dirty="0" smtClean="0">
                <a:solidFill>
                  <a:schemeClr val="bg1"/>
                </a:solidFill>
              </a:rPr>
              <a:pPr algn="ctr">
                <a:spcAft>
                  <a:spcPts val="600"/>
                </a:spcAft>
              </a:pPr>
              <a:t>17</a:t>
            </a:fld>
            <a:endParaRPr lang="en-US" sz="2400" b="1">
              <a:solidFill>
                <a:schemeClr val="bg1"/>
              </a:solidFill>
            </a:endParaRPr>
          </a:p>
        </p:txBody>
      </p:sp>
      <p:sp>
        <p:nvSpPr>
          <p:cNvPr id="4" name="TextBox 3">
            <a:extLst>
              <a:ext uri="{FF2B5EF4-FFF2-40B4-BE49-F238E27FC236}">
                <a16:creationId xmlns:a16="http://schemas.microsoft.com/office/drawing/2014/main" id="{98111FBC-FC41-4F16-970C-8ED7BC6555D3}"/>
              </a:ext>
            </a:extLst>
          </p:cNvPr>
          <p:cNvSpPr txBox="1"/>
          <p:nvPr/>
        </p:nvSpPr>
        <p:spPr>
          <a:xfrm>
            <a:off x="5433672" y="6096000"/>
            <a:ext cx="498814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chemeClr val="bg1">
                    <a:lumMod val="50000"/>
                  </a:schemeClr>
                </a:solidFill>
              </a:rPr>
              <a:t>(</a:t>
            </a:r>
            <a:r>
              <a:rPr lang="en-US" sz="1200">
                <a:solidFill>
                  <a:schemeClr val="bg1">
                    <a:lumMod val="50000"/>
                  </a:schemeClr>
                </a:solidFill>
                <a:ea typeface="+mn-lt"/>
                <a:cs typeface="+mn-lt"/>
              </a:rPr>
              <a:t>Kulshrestha  et al., 2019; Shin &amp; Park, 2019)</a:t>
            </a:r>
          </a:p>
        </p:txBody>
      </p:sp>
      <p:pic>
        <p:nvPicPr>
          <p:cNvPr id="7" name="Graphic 7" descr="Box with solid fill">
            <a:extLst>
              <a:ext uri="{FF2B5EF4-FFF2-40B4-BE49-F238E27FC236}">
                <a16:creationId xmlns:a16="http://schemas.microsoft.com/office/drawing/2014/main" id="{6F6DF7AE-1E5A-4156-9814-7C40A272B0AD}"/>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04158" y="2237015"/>
            <a:ext cx="3989613" cy="3996417"/>
          </a:xfrm>
          <a:prstGeom prst="rect">
            <a:avLst/>
          </a:prstGeom>
        </p:spPr>
      </p:pic>
    </p:spTree>
    <p:extLst>
      <p:ext uri="{BB962C8B-B14F-4D97-AF65-F5344CB8AC3E}">
        <p14:creationId xmlns:p14="http://schemas.microsoft.com/office/powerpoint/2010/main" val="1764817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CD354-B213-477C-BF7B-E22F31F7E8F1}"/>
              </a:ext>
            </a:extLst>
          </p:cNvPr>
          <p:cNvSpPr>
            <a:spLocks noGrp="1"/>
          </p:cNvSpPr>
          <p:nvPr>
            <p:ph type="title"/>
          </p:nvPr>
        </p:nvSpPr>
        <p:spPr/>
        <p:txBody>
          <a:bodyPr/>
          <a:lstStyle/>
          <a:p>
            <a:r>
              <a:rPr lang="en-US"/>
              <a:t>Understand: Privacy</a:t>
            </a:r>
          </a:p>
        </p:txBody>
      </p:sp>
      <p:sp>
        <p:nvSpPr>
          <p:cNvPr id="3" name="Content Placeholder 2">
            <a:extLst>
              <a:ext uri="{FF2B5EF4-FFF2-40B4-BE49-F238E27FC236}">
                <a16:creationId xmlns:a16="http://schemas.microsoft.com/office/drawing/2014/main" id="{29870B51-268A-4E49-8135-7BE8903B950B}"/>
              </a:ext>
            </a:extLst>
          </p:cNvPr>
          <p:cNvSpPr>
            <a:spLocks noGrp="1"/>
          </p:cNvSpPr>
          <p:nvPr>
            <p:ph idx="1"/>
          </p:nvPr>
        </p:nvSpPr>
        <p:spPr/>
        <p:txBody>
          <a:bodyPr vert="horz" lIns="91440" tIns="45720" rIns="91440" bIns="45720" rtlCol="0" anchor="t">
            <a:normAutofit/>
          </a:bodyPr>
          <a:lstStyle/>
          <a:p>
            <a:r>
              <a:rPr lang="en-US"/>
              <a:t>Big data</a:t>
            </a:r>
            <a:br>
              <a:rPr lang="en-US"/>
            </a:br>
            <a:endParaRPr lang="en-US"/>
          </a:p>
          <a:p>
            <a:r>
              <a:rPr lang="en-US"/>
              <a:t>Poor people = free data</a:t>
            </a:r>
            <a:br>
              <a:rPr lang="en-US"/>
            </a:br>
            <a:endParaRPr lang="en-US"/>
          </a:p>
          <a:p>
            <a:r>
              <a:rPr lang="en-US"/>
              <a:t>Marginalized further marginalized</a:t>
            </a:r>
          </a:p>
        </p:txBody>
      </p:sp>
      <p:sp>
        <p:nvSpPr>
          <p:cNvPr id="6" name="Slide Number Placeholder 3">
            <a:extLst>
              <a:ext uri="{FF2B5EF4-FFF2-40B4-BE49-F238E27FC236}">
                <a16:creationId xmlns:a16="http://schemas.microsoft.com/office/drawing/2014/main" id="{EC9CB4E9-361F-4281-8701-A30F1CB8317E}"/>
              </a:ext>
            </a:extLst>
          </p:cNvPr>
          <p:cNvSpPr>
            <a:spLocks noGrp="1"/>
          </p:cNvSpPr>
          <p:nvPr/>
        </p:nvSpPr>
        <p:spPr>
          <a:xfrm>
            <a:off x="11295419" y="6180504"/>
            <a:ext cx="890954" cy="681648"/>
          </a:xfrm>
          <a:prstGeom prst="rect">
            <a:avLst/>
          </a:prstGeom>
          <a:solidFill>
            <a:schemeClr val="accent1"/>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fld id="{B2DC25EE-239B-4C5F-AAD1-255A7D5F1EE2}" type="slidenum">
              <a:rPr lang="en-US" sz="2400" b="1" dirty="0" smtClean="0">
                <a:solidFill>
                  <a:schemeClr val="bg1"/>
                </a:solidFill>
              </a:rPr>
              <a:pPr algn="ctr">
                <a:spcAft>
                  <a:spcPts val="600"/>
                </a:spcAft>
              </a:pPr>
              <a:t>18</a:t>
            </a:fld>
            <a:endParaRPr lang="en-US" sz="2400" b="1">
              <a:solidFill>
                <a:schemeClr val="bg1"/>
              </a:solidFill>
            </a:endParaRPr>
          </a:p>
        </p:txBody>
      </p:sp>
      <p:sp>
        <p:nvSpPr>
          <p:cNvPr id="4" name="TextBox 3">
            <a:extLst>
              <a:ext uri="{FF2B5EF4-FFF2-40B4-BE49-F238E27FC236}">
                <a16:creationId xmlns:a16="http://schemas.microsoft.com/office/drawing/2014/main" id="{8F8E3A02-ABA4-4242-8351-90DBC0909A8E}"/>
              </a:ext>
            </a:extLst>
          </p:cNvPr>
          <p:cNvSpPr txBox="1"/>
          <p:nvPr/>
        </p:nvSpPr>
        <p:spPr>
          <a:xfrm>
            <a:off x="841262" y="6096000"/>
            <a:ext cx="958055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chemeClr val="bg1">
                    <a:lumMod val="50000"/>
                  </a:schemeClr>
                </a:solidFill>
                <a:ea typeface="+mn-lt"/>
                <a:cs typeface="+mn-lt"/>
              </a:rPr>
              <a:t>(Broussard, 2018; Miller, 2016;</a:t>
            </a:r>
            <a:r>
              <a:rPr lang="en-US" sz="1200">
                <a:solidFill>
                  <a:schemeClr val="bg1">
                    <a:lumMod val="85000"/>
                  </a:schemeClr>
                </a:solidFill>
                <a:ea typeface="+mn-lt"/>
                <a:cs typeface="+mn-lt"/>
              </a:rPr>
              <a:t> </a:t>
            </a:r>
            <a:r>
              <a:rPr lang="en-US" sz="1200">
                <a:solidFill>
                  <a:schemeClr val="bg1">
                    <a:lumMod val="50000"/>
                  </a:schemeClr>
                </a:solidFill>
                <a:ea typeface="+mn-lt"/>
                <a:cs typeface="+mn-lt"/>
              </a:rPr>
              <a:t>Pena &amp; Nicklas, 2019)</a:t>
            </a:r>
          </a:p>
        </p:txBody>
      </p:sp>
      <p:pic>
        <p:nvPicPr>
          <p:cNvPr id="7" name="Graphic 7" descr="Statistics with solid fill">
            <a:extLst>
              <a:ext uri="{FF2B5EF4-FFF2-40B4-BE49-F238E27FC236}">
                <a16:creationId xmlns:a16="http://schemas.microsoft.com/office/drawing/2014/main" id="{4D5ADF16-1FC5-4037-A23D-58E97207220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8326211" y="2386693"/>
            <a:ext cx="3125560" cy="3125560"/>
          </a:xfrm>
          <a:prstGeom prst="rect">
            <a:avLst/>
          </a:prstGeom>
        </p:spPr>
      </p:pic>
    </p:spTree>
    <p:extLst>
      <p:ext uri="{BB962C8B-B14F-4D97-AF65-F5344CB8AC3E}">
        <p14:creationId xmlns:p14="http://schemas.microsoft.com/office/powerpoint/2010/main" val="1143019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CD354-B213-477C-BF7B-E22F31F7E8F1}"/>
              </a:ext>
            </a:extLst>
          </p:cNvPr>
          <p:cNvSpPr>
            <a:spLocks noGrp="1"/>
          </p:cNvSpPr>
          <p:nvPr>
            <p:ph type="title"/>
          </p:nvPr>
        </p:nvSpPr>
        <p:spPr/>
        <p:txBody>
          <a:bodyPr/>
          <a:lstStyle/>
          <a:p>
            <a:r>
              <a:rPr lang="en-US"/>
              <a:t>Understand: Classification</a:t>
            </a:r>
          </a:p>
        </p:txBody>
      </p:sp>
      <p:sp>
        <p:nvSpPr>
          <p:cNvPr id="3" name="Content Placeholder 2">
            <a:extLst>
              <a:ext uri="{FF2B5EF4-FFF2-40B4-BE49-F238E27FC236}">
                <a16:creationId xmlns:a16="http://schemas.microsoft.com/office/drawing/2014/main" id="{29870B51-268A-4E49-8135-7BE8903B950B}"/>
              </a:ext>
            </a:extLst>
          </p:cNvPr>
          <p:cNvSpPr>
            <a:spLocks noGrp="1"/>
          </p:cNvSpPr>
          <p:nvPr>
            <p:ph idx="1"/>
          </p:nvPr>
        </p:nvSpPr>
        <p:spPr/>
        <p:txBody>
          <a:bodyPr vert="horz" lIns="91440" tIns="45720" rIns="91440" bIns="45720" rtlCol="0" anchor="t">
            <a:normAutofit/>
          </a:bodyPr>
          <a:lstStyle/>
          <a:p>
            <a:r>
              <a:rPr lang="en-US"/>
              <a:t>Sociocultural context of classification systems</a:t>
            </a:r>
            <a:br>
              <a:rPr lang="en-US"/>
            </a:br>
            <a:endParaRPr lang="en-US"/>
          </a:p>
          <a:p>
            <a:r>
              <a:rPr lang="en-US"/>
              <a:t>Abolished or controversial LCSH</a:t>
            </a:r>
            <a:br>
              <a:rPr lang="en-US"/>
            </a:br>
            <a:endParaRPr lang="en-US"/>
          </a:p>
          <a:p>
            <a:r>
              <a:rPr lang="en-US"/>
              <a:t>Neutrality not possible</a:t>
            </a:r>
          </a:p>
        </p:txBody>
      </p:sp>
      <p:sp>
        <p:nvSpPr>
          <p:cNvPr id="6" name="Slide Number Placeholder 3">
            <a:extLst>
              <a:ext uri="{FF2B5EF4-FFF2-40B4-BE49-F238E27FC236}">
                <a16:creationId xmlns:a16="http://schemas.microsoft.com/office/drawing/2014/main" id="{EC9CB4E9-361F-4281-8701-A30F1CB8317E}"/>
              </a:ext>
            </a:extLst>
          </p:cNvPr>
          <p:cNvSpPr>
            <a:spLocks noGrp="1"/>
          </p:cNvSpPr>
          <p:nvPr/>
        </p:nvSpPr>
        <p:spPr>
          <a:xfrm>
            <a:off x="11295419" y="6180504"/>
            <a:ext cx="890954" cy="681648"/>
          </a:xfrm>
          <a:prstGeom prst="rect">
            <a:avLst/>
          </a:prstGeom>
          <a:solidFill>
            <a:schemeClr val="accent1"/>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fld id="{B2DC25EE-239B-4C5F-AAD1-255A7D5F1EE2}" type="slidenum">
              <a:rPr lang="en-US" sz="2400" b="1" dirty="0" smtClean="0">
                <a:solidFill>
                  <a:schemeClr val="bg1"/>
                </a:solidFill>
              </a:rPr>
              <a:pPr algn="ctr">
                <a:spcAft>
                  <a:spcPts val="600"/>
                </a:spcAft>
              </a:pPr>
              <a:t>19</a:t>
            </a:fld>
            <a:endParaRPr lang="en-US" sz="2400" b="1">
              <a:solidFill>
                <a:schemeClr val="bg1"/>
              </a:solidFill>
            </a:endParaRPr>
          </a:p>
        </p:txBody>
      </p:sp>
      <p:sp>
        <p:nvSpPr>
          <p:cNvPr id="4" name="TextBox 3">
            <a:extLst>
              <a:ext uri="{FF2B5EF4-FFF2-40B4-BE49-F238E27FC236}">
                <a16:creationId xmlns:a16="http://schemas.microsoft.com/office/drawing/2014/main" id="{87F83F20-B6D8-4576-9966-1DA63EF2E8D1}"/>
              </a:ext>
            </a:extLst>
          </p:cNvPr>
          <p:cNvSpPr txBox="1"/>
          <p:nvPr/>
        </p:nvSpPr>
        <p:spPr>
          <a:xfrm>
            <a:off x="841262" y="6096000"/>
            <a:ext cx="958055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chemeClr val="bg1">
                    <a:lumMod val="50000"/>
                  </a:schemeClr>
                </a:solidFill>
                <a:ea typeface="+mn-lt"/>
                <a:cs typeface="+mn-lt"/>
              </a:rPr>
              <a:t>(Bains, 2020; Noble, 2018)</a:t>
            </a:r>
          </a:p>
        </p:txBody>
      </p:sp>
    </p:spTree>
    <p:extLst>
      <p:ext uri="{BB962C8B-B14F-4D97-AF65-F5344CB8AC3E}">
        <p14:creationId xmlns:p14="http://schemas.microsoft.com/office/powerpoint/2010/main" val="3255543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06CE56-3881-4ADA-8CEF-D18B02C242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F3C543-62EC-4433-9C93-A2CD8764E9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0671A8AE-40A1-4631-A6B8-581AFF0654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7619688-504E-4BD3-987C-5914BEE97CCA}"/>
              </a:ext>
              <a:ext uri="{C183D7F6-B498-43B3-948B-1728B52AA6E4}">
                <adec:decorative xmlns:adec="http://schemas.microsoft.com/office/drawing/2017/decorative" xmlns="" val="1"/>
              </a:ext>
            </a:extLst>
          </p:cNvPr>
          <p:cNvPicPr>
            <a:picLocks noChangeAspect="1"/>
          </p:cNvPicPr>
          <p:nvPr/>
        </p:nvPicPr>
        <p:blipFill rotWithShape="1">
          <a:blip r:embed="rId2"/>
          <a:srcRect l="15754" r="-3" b="-3"/>
          <a:stretch/>
        </p:blipFill>
        <p:spPr>
          <a:xfrm>
            <a:off x="3523488" y="10"/>
            <a:ext cx="8668512" cy="6857990"/>
          </a:xfrm>
          <a:prstGeom prst="rect">
            <a:avLst/>
          </a:prstGeom>
        </p:spPr>
      </p:pic>
      <p:sp>
        <p:nvSpPr>
          <p:cNvPr id="16" name="Rectangle 15">
            <a:extLst>
              <a:ext uri="{FF2B5EF4-FFF2-40B4-BE49-F238E27FC236}">
                <a16:creationId xmlns:a16="http://schemas.microsoft.com/office/drawing/2014/main" id="{A44CD100-6267-4E62-AA64-2182A3A6A1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140C3E-D64A-45BC-8943-C35D03A01B6C}"/>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Algorithms</a:t>
            </a:r>
          </a:p>
        </p:txBody>
      </p:sp>
      <p:sp>
        <p:nvSpPr>
          <p:cNvPr id="3" name="Text Placeholder 2">
            <a:extLst>
              <a:ext uri="{FF2B5EF4-FFF2-40B4-BE49-F238E27FC236}">
                <a16:creationId xmlns:a16="http://schemas.microsoft.com/office/drawing/2014/main" id="{B1D0A55A-8969-41F1-8E0E-E79A0FC4504E}"/>
              </a:ext>
            </a:extLst>
          </p:cNvPr>
          <p:cNvSpPr>
            <a:spLocks noGrp="1"/>
          </p:cNvSpPr>
          <p:nvPr>
            <p:ph type="body" idx="1"/>
          </p:nvPr>
        </p:nvSpPr>
        <p:spPr>
          <a:xfrm>
            <a:off x="477980" y="4872922"/>
            <a:ext cx="4023359" cy="1208141"/>
          </a:xfrm>
        </p:spPr>
        <p:txBody>
          <a:bodyPr vert="horz" lIns="91440" tIns="45720" rIns="91440" bIns="45720" rtlCol="0">
            <a:normAutofit/>
          </a:bodyPr>
          <a:lstStyle/>
          <a:p>
            <a:endParaRPr lang="en-US"/>
          </a:p>
        </p:txBody>
      </p:sp>
      <p:sp>
        <p:nvSpPr>
          <p:cNvPr id="18" name="Rectangle 17">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3">
            <a:extLst>
              <a:ext uri="{FF2B5EF4-FFF2-40B4-BE49-F238E27FC236}">
                <a16:creationId xmlns:a16="http://schemas.microsoft.com/office/drawing/2014/main" id="{9E764441-4D7E-4B8C-8250-EAEB5592A865}"/>
              </a:ext>
            </a:extLst>
          </p:cNvPr>
          <p:cNvSpPr>
            <a:spLocks noGrp="1"/>
          </p:cNvSpPr>
          <p:nvPr>
            <p:ph type="sldNum" sz="quarter" idx="4294967295"/>
          </p:nvPr>
        </p:nvSpPr>
        <p:spPr>
          <a:xfrm>
            <a:off x="11295419" y="6180504"/>
            <a:ext cx="890954" cy="681648"/>
          </a:xfrm>
          <a:prstGeom prst="rect">
            <a:avLst/>
          </a:prstGeom>
          <a:solidFill>
            <a:schemeClr val="accent1"/>
          </a:solidFill>
        </p:spPr>
        <p:txBody>
          <a:bodyPr anchor="ctr"/>
          <a:lstStyle/>
          <a:p>
            <a:pPr algn="ctr"/>
            <a:fld id="{B2DC25EE-239B-4C5F-AAD1-255A7D5F1EE2}" type="slidenum">
              <a:rPr lang="en-US" sz="2400" b="1" dirty="0" smtClean="0">
                <a:solidFill>
                  <a:schemeClr val="tx1">
                    <a:lumMod val="95000"/>
                  </a:schemeClr>
                </a:solidFill>
              </a:rPr>
              <a:pPr algn="ctr"/>
              <a:t>2</a:t>
            </a:fld>
            <a:endParaRPr lang="en-US" sz="2400" b="1">
              <a:solidFill>
                <a:schemeClr val="tx1">
                  <a:lumMod val="95000"/>
                </a:schemeClr>
              </a:solidFill>
            </a:endParaRPr>
          </a:p>
        </p:txBody>
      </p:sp>
    </p:spTree>
    <p:extLst>
      <p:ext uri="{BB962C8B-B14F-4D97-AF65-F5344CB8AC3E}">
        <p14:creationId xmlns:p14="http://schemas.microsoft.com/office/powerpoint/2010/main" val="598249884"/>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 name="Rectangle 105">
            <a:extLst>
              <a:ext uri="{FF2B5EF4-FFF2-40B4-BE49-F238E27FC236}">
                <a16:creationId xmlns:a16="http://schemas.microsoft.com/office/drawing/2014/main" id="{1C799903-48D5-4A31-A1A2-541072D977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8" name="Freeform: Shape 107">
            <a:extLst>
              <a:ext uri="{FF2B5EF4-FFF2-40B4-BE49-F238E27FC236}">
                <a16:creationId xmlns:a16="http://schemas.microsoft.com/office/drawing/2014/main" id="{8EFFF109-FC58-4FD3-BE05-9775A1310F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0" name="Freeform: Shape 109">
            <a:extLst>
              <a:ext uri="{FF2B5EF4-FFF2-40B4-BE49-F238E27FC236}">
                <a16:creationId xmlns:a16="http://schemas.microsoft.com/office/drawing/2014/main" id="{E1B96AD6-92A9-4273-A62B-96A1C3E0BA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D46D5F7-A6AF-4CD7-AF1C-0BA8C73652A1}"/>
              </a:ext>
            </a:extLst>
          </p:cNvPr>
          <p:cNvSpPr>
            <a:spLocks noGrp="1"/>
          </p:cNvSpPr>
          <p:nvPr>
            <p:ph type="title"/>
          </p:nvPr>
        </p:nvSpPr>
        <p:spPr>
          <a:xfrm>
            <a:off x="371135" y="1321709"/>
            <a:ext cx="4404839" cy="4526280"/>
          </a:xfrm>
        </p:spPr>
        <p:txBody>
          <a:bodyPr vert="horz" lIns="91440" tIns="45720" rIns="91440" bIns="45720" rtlCol="0" anchor="ctr">
            <a:noAutofit/>
          </a:bodyPr>
          <a:lstStyle/>
          <a:p>
            <a:r>
              <a:rPr lang="en-US">
                <a:solidFill>
                  <a:schemeClr val="accent3"/>
                </a:solidFill>
                <a:ea typeface="+mj-lt"/>
                <a:cs typeface="+mj-lt"/>
              </a:rPr>
              <a:t>Share</a:t>
            </a:r>
            <a:r>
              <a:rPr lang="en-US">
                <a:solidFill>
                  <a:schemeClr val="accent1"/>
                </a:solidFill>
                <a:ea typeface="+mj-lt"/>
                <a:cs typeface="+mj-lt"/>
              </a:rPr>
              <a:t> </a:t>
            </a:r>
            <a:r>
              <a:rPr lang="en-US" b="0">
                <a:ea typeface="+mj-lt"/>
                <a:cs typeface="+mj-lt"/>
              </a:rPr>
              <a:t>informationand collaborate in a variety of a participatory environments.</a:t>
            </a:r>
            <a:endParaRPr lang="en-US">
              <a:ea typeface="+mj-lt"/>
              <a:cs typeface="+mj-lt"/>
            </a:endParaRPr>
          </a:p>
        </p:txBody>
      </p:sp>
      <p:sp>
        <p:nvSpPr>
          <p:cNvPr id="112" name="Rectangle 111">
            <a:extLst>
              <a:ext uri="{FF2B5EF4-FFF2-40B4-BE49-F238E27FC236}">
                <a16:creationId xmlns:a16="http://schemas.microsoft.com/office/drawing/2014/main" id="{463EEC44-1BA3-44ED-81FC-A644B04B2A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14" name="Content Placeholder 100">
            <a:extLst>
              <a:ext uri="{FF2B5EF4-FFF2-40B4-BE49-F238E27FC236}">
                <a16:creationId xmlns:a16="http://schemas.microsoft.com/office/drawing/2014/main" id="{8B19A936-0102-4597-A644-1D134022EFBE}"/>
              </a:ext>
            </a:extLst>
          </p:cNvPr>
          <p:cNvGraphicFramePr>
            <a:graphicFrameLocks noGrp="1"/>
          </p:cNvGraphicFramePr>
          <p:nvPr>
            <p:ph idx="1"/>
          </p:nvPr>
        </p:nvGraphicFramePr>
        <p:xfrm>
          <a:off x="5434149" y="932688"/>
          <a:ext cx="5916603" cy="4992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7" name="Slide Number Placeholder 3">
            <a:extLst>
              <a:ext uri="{FF2B5EF4-FFF2-40B4-BE49-F238E27FC236}">
                <a16:creationId xmlns:a16="http://schemas.microsoft.com/office/drawing/2014/main" id="{B32455D7-0D40-441A-A6E2-B6ABC240C697}"/>
              </a:ext>
            </a:extLst>
          </p:cNvPr>
          <p:cNvSpPr>
            <a:spLocks noGrp="1"/>
          </p:cNvSpPr>
          <p:nvPr/>
        </p:nvSpPr>
        <p:spPr>
          <a:xfrm>
            <a:off x="11295419" y="6180504"/>
            <a:ext cx="890954" cy="681648"/>
          </a:xfrm>
          <a:prstGeom prst="rect">
            <a:avLst/>
          </a:prstGeom>
          <a:solidFill>
            <a:schemeClr val="accent1"/>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fld id="{B2DC25EE-239B-4C5F-AAD1-255A7D5F1EE2}" type="slidenum">
              <a:rPr lang="en-US" sz="2400" b="1" dirty="0" smtClean="0">
                <a:solidFill>
                  <a:schemeClr val="bg1"/>
                </a:solidFill>
              </a:rPr>
              <a:pPr algn="ctr">
                <a:spcAft>
                  <a:spcPts val="600"/>
                </a:spcAft>
              </a:pPr>
              <a:t>20</a:t>
            </a:fld>
            <a:endParaRPr lang="en-US" sz="2400" b="1">
              <a:solidFill>
                <a:schemeClr val="bg1"/>
              </a:solidFill>
            </a:endParaRPr>
          </a:p>
        </p:txBody>
      </p:sp>
    </p:spTree>
    <p:extLst>
      <p:ext uri="{BB962C8B-B14F-4D97-AF65-F5344CB8AC3E}">
        <p14:creationId xmlns:p14="http://schemas.microsoft.com/office/powerpoint/2010/main" val="2163344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CD354-B213-477C-BF7B-E22F31F7E8F1}"/>
              </a:ext>
            </a:extLst>
          </p:cNvPr>
          <p:cNvSpPr>
            <a:spLocks noGrp="1"/>
          </p:cNvSpPr>
          <p:nvPr>
            <p:ph type="title"/>
          </p:nvPr>
        </p:nvSpPr>
        <p:spPr/>
        <p:txBody>
          <a:bodyPr/>
          <a:lstStyle/>
          <a:p>
            <a:r>
              <a:rPr lang="en-US"/>
              <a:t>Share: User Behavior</a:t>
            </a:r>
          </a:p>
        </p:txBody>
      </p:sp>
      <p:sp>
        <p:nvSpPr>
          <p:cNvPr id="3" name="Content Placeholder 2">
            <a:extLst>
              <a:ext uri="{FF2B5EF4-FFF2-40B4-BE49-F238E27FC236}">
                <a16:creationId xmlns:a16="http://schemas.microsoft.com/office/drawing/2014/main" id="{29870B51-268A-4E49-8135-7BE8903B950B}"/>
              </a:ext>
            </a:extLst>
          </p:cNvPr>
          <p:cNvSpPr>
            <a:spLocks noGrp="1"/>
          </p:cNvSpPr>
          <p:nvPr>
            <p:ph idx="1"/>
          </p:nvPr>
        </p:nvSpPr>
        <p:spPr>
          <a:xfrm>
            <a:off x="2820042" y="2478024"/>
            <a:ext cx="8468667" cy="3699189"/>
          </a:xfrm>
        </p:spPr>
        <p:txBody>
          <a:bodyPr vert="horz" lIns="91440" tIns="45720" rIns="91440" bIns="45720" rtlCol="0" anchor="t">
            <a:normAutofit/>
          </a:bodyPr>
          <a:lstStyle/>
          <a:p>
            <a:r>
              <a:rPr lang="en-US"/>
              <a:t>Likes, Shares, &amp; Engagements for future content</a:t>
            </a:r>
            <a:br>
              <a:rPr lang="en-US"/>
            </a:br>
            <a:endParaRPr lang="en-US"/>
          </a:p>
          <a:p>
            <a:r>
              <a:rPr lang="en-US"/>
              <a:t>Information dissemination</a:t>
            </a:r>
            <a:br>
              <a:rPr lang="en-US"/>
            </a:br>
            <a:endParaRPr lang="en-US"/>
          </a:p>
          <a:p>
            <a:r>
              <a:rPr lang="en-US"/>
              <a:t>Care in academic research vs personal research</a:t>
            </a:r>
          </a:p>
        </p:txBody>
      </p:sp>
      <p:sp>
        <p:nvSpPr>
          <p:cNvPr id="6" name="Slide Number Placeholder 3">
            <a:extLst>
              <a:ext uri="{FF2B5EF4-FFF2-40B4-BE49-F238E27FC236}">
                <a16:creationId xmlns:a16="http://schemas.microsoft.com/office/drawing/2014/main" id="{EC9CB4E9-361F-4281-8701-A30F1CB8317E}"/>
              </a:ext>
            </a:extLst>
          </p:cNvPr>
          <p:cNvSpPr>
            <a:spLocks noGrp="1"/>
          </p:cNvSpPr>
          <p:nvPr/>
        </p:nvSpPr>
        <p:spPr>
          <a:xfrm>
            <a:off x="11295419" y="6180504"/>
            <a:ext cx="890954" cy="681648"/>
          </a:xfrm>
          <a:prstGeom prst="rect">
            <a:avLst/>
          </a:prstGeom>
          <a:solidFill>
            <a:schemeClr val="accent1"/>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fld id="{B2DC25EE-239B-4C5F-AAD1-255A7D5F1EE2}" type="slidenum">
              <a:rPr lang="en-US" sz="2400" b="1" dirty="0" smtClean="0">
                <a:solidFill>
                  <a:schemeClr val="bg1"/>
                </a:solidFill>
              </a:rPr>
              <a:pPr algn="ctr">
                <a:spcAft>
                  <a:spcPts val="600"/>
                </a:spcAft>
              </a:pPr>
              <a:t>21</a:t>
            </a:fld>
            <a:endParaRPr lang="en-US" sz="2400" b="1">
              <a:solidFill>
                <a:schemeClr val="bg1"/>
              </a:solidFill>
            </a:endParaRPr>
          </a:p>
        </p:txBody>
      </p:sp>
      <p:pic>
        <p:nvPicPr>
          <p:cNvPr id="7" name="Graphic 4" descr="Mouse with solid fill">
            <a:extLst>
              <a:ext uri="{FF2B5EF4-FFF2-40B4-BE49-F238E27FC236}">
                <a16:creationId xmlns:a16="http://schemas.microsoft.com/office/drawing/2014/main" id="{7496FA4E-20E7-4B84-AE78-A4FED9B41D77}"/>
              </a:ext>
            </a:extLst>
          </p:cNvPr>
          <p:cNvPicPr>
            <a:picLocks noGrp="1" noChangeAspect="1"/>
          </p:cNvPicPr>
          <p:nvPr/>
        </p:nvPicPr>
        <p:blipFill>
          <a:blip r:embed="rId2">
            <a:extLst>
              <a:ext uri="{96DAC541-7B7A-43D3-8B79-37D633B846F1}">
                <asvg:svgBlip xmlns:asvg="http://schemas.microsoft.com/office/drawing/2016/SVG/main" xmlns="" r:embed="rId3"/>
              </a:ext>
            </a:extLst>
          </a:blip>
          <a:stretch>
            <a:fillRect/>
          </a:stretch>
        </p:blipFill>
        <p:spPr>
          <a:xfrm>
            <a:off x="317473" y="3030976"/>
            <a:ext cx="2608847" cy="2598821"/>
          </a:xfrm>
          <a:prstGeom prst="rect">
            <a:avLst/>
          </a:prstGeom>
        </p:spPr>
      </p:pic>
      <p:sp>
        <p:nvSpPr>
          <p:cNvPr id="4" name="TextBox 3">
            <a:extLst>
              <a:ext uri="{FF2B5EF4-FFF2-40B4-BE49-F238E27FC236}">
                <a16:creationId xmlns:a16="http://schemas.microsoft.com/office/drawing/2014/main" id="{89D67B55-EE27-4A0B-9919-CC01F9ECE00A}"/>
              </a:ext>
            </a:extLst>
          </p:cNvPr>
          <p:cNvSpPr txBox="1"/>
          <p:nvPr/>
        </p:nvSpPr>
        <p:spPr>
          <a:xfrm>
            <a:off x="2816446" y="6096000"/>
            <a:ext cx="760536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chemeClr val="bg1">
                    <a:lumMod val="50000"/>
                  </a:schemeClr>
                </a:solidFill>
                <a:ea typeface="+mn-lt"/>
                <a:cs typeface="+mn-lt"/>
              </a:rPr>
              <a:t>(</a:t>
            </a:r>
            <a:r>
              <a:rPr lang="en-US" sz="1200" err="1">
                <a:solidFill>
                  <a:schemeClr val="bg1">
                    <a:lumMod val="50000"/>
                  </a:schemeClr>
                </a:solidFill>
                <a:ea typeface="+mn-lt"/>
                <a:cs typeface="+mn-lt"/>
              </a:rPr>
              <a:t>Alsasd</a:t>
            </a:r>
            <a:r>
              <a:rPr lang="en-US" sz="1200">
                <a:solidFill>
                  <a:schemeClr val="bg1">
                    <a:lumMod val="50000"/>
                  </a:schemeClr>
                </a:solidFill>
                <a:ea typeface="+mn-lt"/>
                <a:cs typeface="+mn-lt"/>
              </a:rPr>
              <a:t> et al., 2018; Head et al, 2020; </a:t>
            </a:r>
            <a:r>
              <a:rPr lang="en-US" sz="1200" err="1">
                <a:solidFill>
                  <a:schemeClr val="bg1">
                    <a:lumMod val="50000"/>
                  </a:schemeClr>
                </a:solidFill>
                <a:ea typeface="+mn-lt"/>
                <a:cs typeface="+mn-lt"/>
              </a:rPr>
              <a:t>Vraga</a:t>
            </a:r>
            <a:r>
              <a:rPr lang="en-US" sz="1200">
                <a:solidFill>
                  <a:schemeClr val="bg1">
                    <a:lumMod val="50000"/>
                  </a:schemeClr>
                </a:solidFill>
                <a:ea typeface="+mn-lt"/>
                <a:cs typeface="+mn-lt"/>
              </a:rPr>
              <a:t>, 2019)</a:t>
            </a:r>
          </a:p>
        </p:txBody>
      </p:sp>
    </p:spTree>
    <p:extLst>
      <p:ext uri="{BB962C8B-B14F-4D97-AF65-F5344CB8AC3E}">
        <p14:creationId xmlns:p14="http://schemas.microsoft.com/office/powerpoint/2010/main" val="94119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CD354-B213-477C-BF7B-E22F31F7E8F1}"/>
              </a:ext>
            </a:extLst>
          </p:cNvPr>
          <p:cNvSpPr>
            <a:spLocks noGrp="1"/>
          </p:cNvSpPr>
          <p:nvPr>
            <p:ph type="title"/>
          </p:nvPr>
        </p:nvSpPr>
        <p:spPr/>
        <p:txBody>
          <a:bodyPr/>
          <a:lstStyle/>
          <a:p>
            <a:r>
              <a:rPr lang="en-US"/>
              <a:t>Share: Editorialization</a:t>
            </a:r>
          </a:p>
        </p:txBody>
      </p:sp>
      <p:sp>
        <p:nvSpPr>
          <p:cNvPr id="3" name="Content Placeholder 2">
            <a:extLst>
              <a:ext uri="{FF2B5EF4-FFF2-40B4-BE49-F238E27FC236}">
                <a16:creationId xmlns:a16="http://schemas.microsoft.com/office/drawing/2014/main" id="{29870B51-268A-4E49-8135-7BE8903B950B}"/>
              </a:ext>
            </a:extLst>
          </p:cNvPr>
          <p:cNvSpPr>
            <a:spLocks noGrp="1"/>
          </p:cNvSpPr>
          <p:nvPr>
            <p:ph idx="1"/>
          </p:nvPr>
        </p:nvSpPr>
        <p:spPr/>
        <p:txBody>
          <a:bodyPr vert="horz" lIns="91440" tIns="45720" rIns="91440" bIns="45720" rtlCol="0" anchor="t">
            <a:normAutofit/>
          </a:bodyPr>
          <a:lstStyle/>
          <a:p>
            <a:r>
              <a:rPr lang="en-US"/>
              <a:t>Influence on story tips, curation, and content</a:t>
            </a:r>
            <a:br>
              <a:rPr lang="en-US"/>
            </a:br>
            <a:endParaRPr lang="en-US"/>
          </a:p>
          <a:p>
            <a:r>
              <a:rPr lang="en-US"/>
              <a:t>"</a:t>
            </a:r>
            <a:r>
              <a:rPr lang="en-US">
                <a:ea typeface="+mn-lt"/>
                <a:cs typeface="+mn-lt"/>
              </a:rPr>
              <a:t>Social media sites functioned like a news editor" (p. 19) for the consumer and the journalist</a:t>
            </a:r>
          </a:p>
        </p:txBody>
      </p:sp>
      <p:sp>
        <p:nvSpPr>
          <p:cNvPr id="6" name="Slide Number Placeholder 3">
            <a:extLst>
              <a:ext uri="{FF2B5EF4-FFF2-40B4-BE49-F238E27FC236}">
                <a16:creationId xmlns:a16="http://schemas.microsoft.com/office/drawing/2014/main" id="{EC9CB4E9-361F-4281-8701-A30F1CB8317E}"/>
              </a:ext>
            </a:extLst>
          </p:cNvPr>
          <p:cNvSpPr>
            <a:spLocks noGrp="1"/>
          </p:cNvSpPr>
          <p:nvPr/>
        </p:nvSpPr>
        <p:spPr>
          <a:xfrm>
            <a:off x="11295419" y="6180504"/>
            <a:ext cx="890954" cy="681648"/>
          </a:xfrm>
          <a:prstGeom prst="rect">
            <a:avLst/>
          </a:prstGeom>
          <a:solidFill>
            <a:schemeClr val="accent1"/>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fld id="{B2DC25EE-239B-4C5F-AAD1-255A7D5F1EE2}" type="slidenum">
              <a:rPr lang="en-US" sz="2400" b="1" dirty="0" smtClean="0">
                <a:solidFill>
                  <a:schemeClr val="bg1"/>
                </a:solidFill>
              </a:rPr>
              <a:pPr algn="ctr">
                <a:spcAft>
                  <a:spcPts val="600"/>
                </a:spcAft>
              </a:pPr>
              <a:t>22</a:t>
            </a:fld>
            <a:endParaRPr lang="en-US" sz="2400" b="1">
              <a:solidFill>
                <a:schemeClr val="bg1"/>
              </a:solidFill>
            </a:endParaRPr>
          </a:p>
        </p:txBody>
      </p:sp>
      <p:sp>
        <p:nvSpPr>
          <p:cNvPr id="4" name="TextBox 3">
            <a:extLst>
              <a:ext uri="{FF2B5EF4-FFF2-40B4-BE49-F238E27FC236}">
                <a16:creationId xmlns:a16="http://schemas.microsoft.com/office/drawing/2014/main" id="{C0369D26-55AA-4D2B-85C1-A74FC07462A6}"/>
              </a:ext>
            </a:extLst>
          </p:cNvPr>
          <p:cNvSpPr txBox="1"/>
          <p:nvPr/>
        </p:nvSpPr>
        <p:spPr>
          <a:xfrm>
            <a:off x="1116985" y="6096000"/>
            <a:ext cx="930483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chemeClr val="bg1">
                    <a:lumMod val="50000"/>
                  </a:schemeClr>
                </a:solidFill>
                <a:ea typeface="+mn-lt"/>
                <a:cs typeface="+mn-lt"/>
              </a:rPr>
              <a:t>(Head et al, 2020)</a:t>
            </a:r>
          </a:p>
        </p:txBody>
      </p:sp>
    </p:spTree>
    <p:extLst>
      <p:ext uri="{BB962C8B-B14F-4D97-AF65-F5344CB8AC3E}">
        <p14:creationId xmlns:p14="http://schemas.microsoft.com/office/powerpoint/2010/main" val="468989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CD354-B213-477C-BF7B-E22F31F7E8F1}"/>
              </a:ext>
            </a:extLst>
          </p:cNvPr>
          <p:cNvSpPr>
            <a:spLocks noGrp="1"/>
          </p:cNvSpPr>
          <p:nvPr>
            <p:ph type="title"/>
          </p:nvPr>
        </p:nvSpPr>
        <p:spPr/>
        <p:txBody>
          <a:bodyPr/>
          <a:lstStyle/>
          <a:p>
            <a:r>
              <a:rPr lang="en-US"/>
              <a:t>Share: Social Media</a:t>
            </a:r>
          </a:p>
        </p:txBody>
      </p:sp>
      <p:sp>
        <p:nvSpPr>
          <p:cNvPr id="3" name="Content Placeholder 2">
            <a:extLst>
              <a:ext uri="{FF2B5EF4-FFF2-40B4-BE49-F238E27FC236}">
                <a16:creationId xmlns:a16="http://schemas.microsoft.com/office/drawing/2014/main" id="{29870B51-268A-4E49-8135-7BE8903B950B}"/>
              </a:ext>
            </a:extLst>
          </p:cNvPr>
          <p:cNvSpPr>
            <a:spLocks noGrp="1"/>
          </p:cNvSpPr>
          <p:nvPr>
            <p:ph idx="1"/>
          </p:nvPr>
        </p:nvSpPr>
        <p:spPr>
          <a:xfrm>
            <a:off x="1115568" y="2478024"/>
            <a:ext cx="7310628" cy="3699189"/>
          </a:xfrm>
        </p:spPr>
        <p:txBody>
          <a:bodyPr vert="horz" lIns="91440" tIns="45720" rIns="91440" bIns="45720" rtlCol="0" anchor="t">
            <a:normAutofit/>
          </a:bodyPr>
          <a:lstStyle/>
          <a:p>
            <a:r>
              <a:rPr lang="en-US"/>
              <a:t>Sharing and finding of mis- and dis-information</a:t>
            </a:r>
          </a:p>
        </p:txBody>
      </p:sp>
      <p:sp>
        <p:nvSpPr>
          <p:cNvPr id="6" name="Slide Number Placeholder 3">
            <a:extLst>
              <a:ext uri="{FF2B5EF4-FFF2-40B4-BE49-F238E27FC236}">
                <a16:creationId xmlns:a16="http://schemas.microsoft.com/office/drawing/2014/main" id="{EC9CB4E9-361F-4281-8701-A30F1CB8317E}"/>
              </a:ext>
            </a:extLst>
          </p:cNvPr>
          <p:cNvSpPr>
            <a:spLocks noGrp="1"/>
          </p:cNvSpPr>
          <p:nvPr/>
        </p:nvSpPr>
        <p:spPr>
          <a:xfrm>
            <a:off x="11295419" y="6180504"/>
            <a:ext cx="890954" cy="681648"/>
          </a:xfrm>
          <a:prstGeom prst="rect">
            <a:avLst/>
          </a:prstGeom>
          <a:solidFill>
            <a:schemeClr val="accent1"/>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fld id="{B2DC25EE-239B-4C5F-AAD1-255A7D5F1EE2}" type="slidenum">
              <a:rPr lang="en-US" sz="2400" b="1" dirty="0" smtClean="0">
                <a:solidFill>
                  <a:schemeClr val="bg1"/>
                </a:solidFill>
              </a:rPr>
              <a:pPr algn="ctr">
                <a:spcAft>
                  <a:spcPts val="600"/>
                </a:spcAft>
              </a:pPr>
              <a:t>23</a:t>
            </a:fld>
            <a:endParaRPr lang="en-US" sz="2400" b="1">
              <a:solidFill>
                <a:schemeClr val="bg1"/>
              </a:solidFill>
            </a:endParaRPr>
          </a:p>
        </p:txBody>
      </p:sp>
      <p:pic>
        <p:nvPicPr>
          <p:cNvPr id="7" name="Graphic 4" descr="Chat bubble with solid fill">
            <a:extLst>
              <a:ext uri="{FF2B5EF4-FFF2-40B4-BE49-F238E27FC236}">
                <a16:creationId xmlns:a16="http://schemas.microsoft.com/office/drawing/2014/main" id="{659380F4-3904-4DC0-9505-DD5E50A801D7}"/>
              </a:ext>
            </a:extLst>
          </p:cNvPr>
          <p:cNvPicPr>
            <a:picLocks noGrp="1" noChangeAspect="1"/>
          </p:cNvPicPr>
          <p:nvPr/>
        </p:nvPicPr>
        <p:blipFill>
          <a:blip r:embed="rId2">
            <a:extLst>
              <a:ext uri="{96DAC541-7B7A-43D3-8B79-37D633B846F1}">
                <asvg:svgBlip xmlns:asvg="http://schemas.microsoft.com/office/drawing/2016/SVG/main" xmlns="" r:embed="rId3"/>
              </a:ext>
            </a:extLst>
          </a:blip>
          <a:stretch>
            <a:fillRect/>
          </a:stretch>
        </p:blipFill>
        <p:spPr>
          <a:xfrm>
            <a:off x="8458842" y="2158687"/>
            <a:ext cx="3726781" cy="3701715"/>
          </a:xfrm>
          <a:prstGeom prst="rect">
            <a:avLst/>
          </a:prstGeom>
        </p:spPr>
      </p:pic>
      <p:sp>
        <p:nvSpPr>
          <p:cNvPr id="4" name="TextBox 3">
            <a:extLst>
              <a:ext uri="{FF2B5EF4-FFF2-40B4-BE49-F238E27FC236}">
                <a16:creationId xmlns:a16="http://schemas.microsoft.com/office/drawing/2014/main" id="{2995B6D8-3624-4E55-BFFC-26757F9C8BEE}"/>
              </a:ext>
            </a:extLst>
          </p:cNvPr>
          <p:cNvSpPr txBox="1"/>
          <p:nvPr/>
        </p:nvSpPr>
        <p:spPr>
          <a:xfrm>
            <a:off x="1116985" y="6096000"/>
            <a:ext cx="930483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chemeClr val="bg1">
                    <a:lumMod val="50000"/>
                  </a:schemeClr>
                </a:solidFill>
                <a:ea typeface="+mn-lt"/>
                <a:cs typeface="+mn-lt"/>
              </a:rPr>
              <a:t>(Faix, 2018)</a:t>
            </a:r>
          </a:p>
        </p:txBody>
      </p:sp>
    </p:spTree>
    <p:extLst>
      <p:ext uri="{BB962C8B-B14F-4D97-AF65-F5344CB8AC3E}">
        <p14:creationId xmlns:p14="http://schemas.microsoft.com/office/powerpoint/2010/main" val="3443671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 name="Rectangle 105">
            <a:extLst>
              <a:ext uri="{FF2B5EF4-FFF2-40B4-BE49-F238E27FC236}">
                <a16:creationId xmlns:a16="http://schemas.microsoft.com/office/drawing/2014/main" id="{1C799903-48D5-4A31-A1A2-541072D977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8" name="Freeform: Shape 107">
            <a:extLst>
              <a:ext uri="{FF2B5EF4-FFF2-40B4-BE49-F238E27FC236}">
                <a16:creationId xmlns:a16="http://schemas.microsoft.com/office/drawing/2014/main" id="{8EFFF109-FC58-4FD3-BE05-9775A1310F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0" name="Freeform: Shape 109">
            <a:extLst>
              <a:ext uri="{FF2B5EF4-FFF2-40B4-BE49-F238E27FC236}">
                <a16:creationId xmlns:a16="http://schemas.microsoft.com/office/drawing/2014/main" id="{E1B96AD6-92A9-4273-A62B-96A1C3E0BA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D46D5F7-A6AF-4CD7-AF1C-0BA8C73652A1}"/>
              </a:ext>
            </a:extLst>
          </p:cNvPr>
          <p:cNvSpPr>
            <a:spLocks noGrp="1"/>
          </p:cNvSpPr>
          <p:nvPr>
            <p:ph type="title"/>
          </p:nvPr>
        </p:nvSpPr>
        <p:spPr>
          <a:xfrm>
            <a:off x="371135" y="1321709"/>
            <a:ext cx="4294550" cy="4526280"/>
          </a:xfrm>
        </p:spPr>
        <p:txBody>
          <a:bodyPr vert="horz" lIns="91440" tIns="45720" rIns="91440" bIns="45720" rtlCol="0" anchor="ctr">
            <a:noAutofit/>
          </a:bodyPr>
          <a:lstStyle/>
          <a:p>
            <a:r>
              <a:rPr lang="en-US" b="0">
                <a:ea typeface="+mj-lt"/>
                <a:cs typeface="+mj-lt"/>
              </a:rPr>
              <a:t>Demonstrate </a:t>
            </a:r>
            <a:br>
              <a:rPr lang="en-US" b="0">
                <a:ea typeface="+mj-lt"/>
                <a:cs typeface="+mj-lt"/>
              </a:rPr>
            </a:br>
            <a:r>
              <a:rPr lang="en-US" b="0">
                <a:ea typeface="+mj-lt"/>
                <a:cs typeface="+mj-lt"/>
              </a:rPr>
              <a:t>ability to </a:t>
            </a:r>
            <a:r>
              <a:rPr lang="en-US">
                <a:solidFill>
                  <a:schemeClr val="accent3"/>
                </a:solidFill>
                <a:ea typeface="+mj-lt"/>
                <a:cs typeface="+mj-lt"/>
              </a:rPr>
              <a:t>connect</a:t>
            </a:r>
            <a:r>
              <a:rPr lang="en-US">
                <a:solidFill>
                  <a:schemeClr val="accent1"/>
                </a:solidFill>
                <a:ea typeface="+mj-lt"/>
                <a:cs typeface="+mj-lt"/>
              </a:rPr>
              <a:t> </a:t>
            </a:r>
            <a:r>
              <a:rPr lang="en-US" b="0">
                <a:ea typeface="+mj-lt"/>
                <a:cs typeface="+mj-lt"/>
              </a:rPr>
              <a:t>learning and </a:t>
            </a:r>
            <a:br>
              <a:rPr lang="en-US" b="0">
                <a:ea typeface="+mj-lt"/>
                <a:cs typeface="+mj-lt"/>
              </a:rPr>
            </a:br>
            <a:r>
              <a:rPr lang="en-US" b="0">
                <a:ea typeface="+mj-lt"/>
                <a:cs typeface="+mj-lt"/>
              </a:rPr>
              <a:t>research </a:t>
            </a:r>
            <a:br>
              <a:rPr lang="en-US" b="0">
                <a:ea typeface="+mj-lt"/>
                <a:cs typeface="+mj-lt"/>
              </a:rPr>
            </a:br>
            <a:r>
              <a:rPr lang="en-US" b="0">
                <a:ea typeface="+mj-lt"/>
                <a:cs typeface="+mj-lt"/>
              </a:rPr>
              <a:t>strategies with </a:t>
            </a:r>
            <a:br>
              <a:rPr lang="en-US" b="0">
                <a:ea typeface="+mj-lt"/>
                <a:cs typeface="+mj-lt"/>
              </a:rPr>
            </a:br>
            <a:r>
              <a:rPr lang="en-US" b="0">
                <a:ea typeface="+mj-lt"/>
                <a:cs typeface="+mj-lt"/>
              </a:rPr>
              <a:t>lifelong learning processes and goals.</a:t>
            </a:r>
            <a:endParaRPr lang="en-US">
              <a:ea typeface="+mj-lt"/>
              <a:cs typeface="+mj-lt"/>
            </a:endParaRPr>
          </a:p>
        </p:txBody>
      </p:sp>
      <p:sp>
        <p:nvSpPr>
          <p:cNvPr id="112" name="Rectangle 111">
            <a:extLst>
              <a:ext uri="{FF2B5EF4-FFF2-40B4-BE49-F238E27FC236}">
                <a16:creationId xmlns:a16="http://schemas.microsoft.com/office/drawing/2014/main" id="{463EEC44-1BA3-44ED-81FC-A644B04B2A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14" name="Content Placeholder 100">
            <a:extLst>
              <a:ext uri="{FF2B5EF4-FFF2-40B4-BE49-F238E27FC236}">
                <a16:creationId xmlns:a16="http://schemas.microsoft.com/office/drawing/2014/main" id="{8B19A936-0102-4597-A644-1D134022EFBE}"/>
              </a:ext>
            </a:extLst>
          </p:cNvPr>
          <p:cNvGraphicFramePr>
            <a:graphicFrameLocks noGrp="1"/>
          </p:cNvGraphicFramePr>
          <p:nvPr>
            <p:ph idx="1"/>
          </p:nvPr>
        </p:nvGraphicFramePr>
        <p:xfrm>
          <a:off x="5434149" y="932688"/>
          <a:ext cx="5916603" cy="4992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7" name="Slide Number Placeholder 3">
            <a:extLst>
              <a:ext uri="{FF2B5EF4-FFF2-40B4-BE49-F238E27FC236}">
                <a16:creationId xmlns:a16="http://schemas.microsoft.com/office/drawing/2014/main" id="{B32455D7-0D40-441A-A6E2-B6ABC240C697}"/>
              </a:ext>
            </a:extLst>
          </p:cNvPr>
          <p:cNvSpPr>
            <a:spLocks noGrp="1"/>
          </p:cNvSpPr>
          <p:nvPr/>
        </p:nvSpPr>
        <p:spPr>
          <a:xfrm>
            <a:off x="11295419" y="6180504"/>
            <a:ext cx="890954" cy="681648"/>
          </a:xfrm>
          <a:prstGeom prst="rect">
            <a:avLst/>
          </a:prstGeom>
          <a:solidFill>
            <a:schemeClr val="accent1"/>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fld id="{B2DC25EE-239B-4C5F-AAD1-255A7D5F1EE2}" type="slidenum">
              <a:rPr lang="en-US" sz="2400" b="1" dirty="0" smtClean="0">
                <a:solidFill>
                  <a:schemeClr val="bg1"/>
                </a:solidFill>
              </a:rPr>
              <a:pPr algn="ctr">
                <a:spcAft>
                  <a:spcPts val="600"/>
                </a:spcAft>
              </a:pPr>
              <a:t>24</a:t>
            </a:fld>
            <a:endParaRPr lang="en-US" sz="2400" b="1">
              <a:solidFill>
                <a:schemeClr val="bg1"/>
              </a:solidFill>
            </a:endParaRPr>
          </a:p>
        </p:txBody>
      </p:sp>
    </p:spTree>
    <p:extLst>
      <p:ext uri="{BB962C8B-B14F-4D97-AF65-F5344CB8AC3E}">
        <p14:creationId xmlns:p14="http://schemas.microsoft.com/office/powerpoint/2010/main" val="32062751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CD354-B213-477C-BF7B-E22F31F7E8F1}"/>
              </a:ext>
            </a:extLst>
          </p:cNvPr>
          <p:cNvSpPr>
            <a:spLocks noGrp="1"/>
          </p:cNvSpPr>
          <p:nvPr>
            <p:ph type="title"/>
          </p:nvPr>
        </p:nvSpPr>
        <p:spPr/>
        <p:txBody>
          <a:bodyPr/>
          <a:lstStyle/>
          <a:p>
            <a:r>
              <a:rPr lang="en-US"/>
              <a:t>Connect: Education &amp; Curriculum</a:t>
            </a:r>
          </a:p>
        </p:txBody>
      </p:sp>
      <p:sp>
        <p:nvSpPr>
          <p:cNvPr id="3" name="Content Placeholder 2">
            <a:extLst>
              <a:ext uri="{FF2B5EF4-FFF2-40B4-BE49-F238E27FC236}">
                <a16:creationId xmlns:a16="http://schemas.microsoft.com/office/drawing/2014/main" id="{29870B51-268A-4E49-8135-7BE8903B950B}"/>
              </a:ext>
            </a:extLst>
          </p:cNvPr>
          <p:cNvSpPr>
            <a:spLocks noGrp="1"/>
          </p:cNvSpPr>
          <p:nvPr>
            <p:ph idx="1"/>
          </p:nvPr>
        </p:nvSpPr>
        <p:spPr/>
        <p:txBody>
          <a:bodyPr vert="horz" lIns="91440" tIns="45720" rIns="91440" bIns="45720" rtlCol="0" anchor="t">
            <a:normAutofit/>
          </a:bodyPr>
          <a:lstStyle/>
          <a:p>
            <a:r>
              <a:rPr lang="en-US"/>
              <a:t>Conversations and curriculum centered in power and social justice</a:t>
            </a:r>
            <a:br>
              <a:rPr lang="en-US"/>
            </a:br>
            <a:endParaRPr lang="en-US"/>
          </a:p>
          <a:p>
            <a:r>
              <a:rPr lang="en-US"/>
              <a:t>Reflection on the flow of information</a:t>
            </a:r>
            <a:br>
              <a:rPr lang="en-US"/>
            </a:br>
            <a:endParaRPr lang="en-US"/>
          </a:p>
          <a:p>
            <a:r>
              <a:rPr lang="en-US"/>
              <a:t>Intentional incorporation of digital and information literacy</a:t>
            </a:r>
          </a:p>
        </p:txBody>
      </p:sp>
      <p:sp>
        <p:nvSpPr>
          <p:cNvPr id="6" name="Slide Number Placeholder 3">
            <a:extLst>
              <a:ext uri="{FF2B5EF4-FFF2-40B4-BE49-F238E27FC236}">
                <a16:creationId xmlns:a16="http://schemas.microsoft.com/office/drawing/2014/main" id="{EC9CB4E9-361F-4281-8701-A30F1CB8317E}"/>
              </a:ext>
            </a:extLst>
          </p:cNvPr>
          <p:cNvSpPr>
            <a:spLocks noGrp="1"/>
          </p:cNvSpPr>
          <p:nvPr/>
        </p:nvSpPr>
        <p:spPr>
          <a:xfrm>
            <a:off x="11295419" y="6180504"/>
            <a:ext cx="890954" cy="681648"/>
          </a:xfrm>
          <a:prstGeom prst="rect">
            <a:avLst/>
          </a:prstGeom>
          <a:solidFill>
            <a:schemeClr val="accent1"/>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fld id="{B2DC25EE-239B-4C5F-AAD1-255A7D5F1EE2}" type="slidenum">
              <a:rPr lang="en-US" sz="2400" b="1" dirty="0" smtClean="0">
                <a:solidFill>
                  <a:schemeClr val="bg1"/>
                </a:solidFill>
              </a:rPr>
              <a:pPr algn="ctr">
                <a:spcAft>
                  <a:spcPts val="600"/>
                </a:spcAft>
              </a:pPr>
              <a:t>25</a:t>
            </a:fld>
            <a:endParaRPr lang="en-US" sz="2400" b="1">
              <a:solidFill>
                <a:schemeClr val="bg1"/>
              </a:solidFill>
            </a:endParaRPr>
          </a:p>
        </p:txBody>
      </p:sp>
      <p:sp>
        <p:nvSpPr>
          <p:cNvPr id="4" name="TextBox 3">
            <a:extLst>
              <a:ext uri="{FF2B5EF4-FFF2-40B4-BE49-F238E27FC236}">
                <a16:creationId xmlns:a16="http://schemas.microsoft.com/office/drawing/2014/main" id="{1F30B7B5-5C2A-4145-A54A-A0AA0DCDF7B6}"/>
              </a:ext>
            </a:extLst>
          </p:cNvPr>
          <p:cNvSpPr txBox="1"/>
          <p:nvPr/>
        </p:nvSpPr>
        <p:spPr>
          <a:xfrm>
            <a:off x="1116985" y="6096000"/>
            <a:ext cx="930483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chemeClr val="bg1">
                    <a:lumMod val="50000"/>
                  </a:schemeClr>
                </a:solidFill>
                <a:ea typeface="+mn-lt"/>
                <a:cs typeface="+mn-lt"/>
              </a:rPr>
              <a:t>(Cook et al, 2016; Fister, 2021; Head et al., 2020; Jacobson et al., 2019)</a:t>
            </a:r>
          </a:p>
        </p:txBody>
      </p:sp>
    </p:spTree>
    <p:extLst>
      <p:ext uri="{BB962C8B-B14F-4D97-AF65-F5344CB8AC3E}">
        <p14:creationId xmlns:p14="http://schemas.microsoft.com/office/powerpoint/2010/main" val="10179096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CD354-B213-477C-BF7B-E22F31F7E8F1}"/>
              </a:ext>
            </a:extLst>
          </p:cNvPr>
          <p:cNvSpPr>
            <a:spLocks noGrp="1"/>
          </p:cNvSpPr>
          <p:nvPr>
            <p:ph type="title"/>
          </p:nvPr>
        </p:nvSpPr>
        <p:spPr/>
        <p:txBody>
          <a:bodyPr/>
          <a:lstStyle/>
          <a:p>
            <a:r>
              <a:rPr lang="en-US"/>
              <a:t>Connect: P2P Learning</a:t>
            </a:r>
          </a:p>
        </p:txBody>
      </p:sp>
      <p:sp>
        <p:nvSpPr>
          <p:cNvPr id="3" name="Content Placeholder 2">
            <a:extLst>
              <a:ext uri="{FF2B5EF4-FFF2-40B4-BE49-F238E27FC236}">
                <a16:creationId xmlns:a16="http://schemas.microsoft.com/office/drawing/2014/main" id="{29870B51-268A-4E49-8135-7BE8903B950B}"/>
              </a:ext>
            </a:extLst>
          </p:cNvPr>
          <p:cNvSpPr>
            <a:spLocks noGrp="1"/>
          </p:cNvSpPr>
          <p:nvPr>
            <p:ph idx="1"/>
          </p:nvPr>
        </p:nvSpPr>
        <p:spPr>
          <a:xfrm>
            <a:off x="3983094" y="2478024"/>
            <a:ext cx="7305615" cy="3699189"/>
          </a:xfrm>
        </p:spPr>
        <p:txBody>
          <a:bodyPr vert="horz" lIns="91440" tIns="45720" rIns="91440" bIns="45720" rtlCol="0" anchor="t">
            <a:normAutofit/>
          </a:bodyPr>
          <a:lstStyle/>
          <a:p>
            <a:r>
              <a:rPr lang="en-US"/>
              <a:t>Swapping notes on how to by-pass algorithmic assumptions</a:t>
            </a:r>
            <a:br>
              <a:rPr lang="en-US"/>
            </a:br>
            <a:endParaRPr lang="en-US"/>
          </a:p>
          <a:p>
            <a:r>
              <a:rPr lang="en-US"/>
              <a:t>Students feel more knowledgeable than instructors</a:t>
            </a:r>
          </a:p>
        </p:txBody>
      </p:sp>
      <p:sp>
        <p:nvSpPr>
          <p:cNvPr id="6" name="Slide Number Placeholder 3">
            <a:extLst>
              <a:ext uri="{FF2B5EF4-FFF2-40B4-BE49-F238E27FC236}">
                <a16:creationId xmlns:a16="http://schemas.microsoft.com/office/drawing/2014/main" id="{EC9CB4E9-361F-4281-8701-A30F1CB8317E}"/>
              </a:ext>
            </a:extLst>
          </p:cNvPr>
          <p:cNvSpPr>
            <a:spLocks noGrp="1"/>
          </p:cNvSpPr>
          <p:nvPr/>
        </p:nvSpPr>
        <p:spPr>
          <a:xfrm>
            <a:off x="11295419" y="6180504"/>
            <a:ext cx="890954" cy="681648"/>
          </a:xfrm>
          <a:prstGeom prst="rect">
            <a:avLst/>
          </a:prstGeom>
          <a:solidFill>
            <a:schemeClr val="accent1"/>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fld id="{B2DC25EE-239B-4C5F-AAD1-255A7D5F1EE2}" type="slidenum">
              <a:rPr lang="en-US" sz="2400" b="1" dirty="0" smtClean="0">
                <a:solidFill>
                  <a:schemeClr val="bg1"/>
                </a:solidFill>
              </a:rPr>
              <a:pPr algn="ctr">
                <a:spcAft>
                  <a:spcPts val="600"/>
                </a:spcAft>
              </a:pPr>
              <a:t>26</a:t>
            </a:fld>
            <a:endParaRPr lang="en-US" sz="2400" b="1">
              <a:solidFill>
                <a:schemeClr val="bg1"/>
              </a:solidFill>
            </a:endParaRPr>
          </a:p>
        </p:txBody>
      </p:sp>
      <p:pic>
        <p:nvPicPr>
          <p:cNvPr id="7" name="Graphic 4" descr="Cycle with people with solid fill">
            <a:extLst>
              <a:ext uri="{FF2B5EF4-FFF2-40B4-BE49-F238E27FC236}">
                <a16:creationId xmlns:a16="http://schemas.microsoft.com/office/drawing/2014/main" id="{B813FC21-DA73-4713-BE54-C58E9EB5F63A}"/>
              </a:ext>
            </a:extLst>
          </p:cNvPr>
          <p:cNvPicPr>
            <a:picLocks noGrp="1"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77105" y="2389292"/>
            <a:ext cx="3801978" cy="3786939"/>
          </a:xfrm>
          <a:prstGeom prst="rect">
            <a:avLst/>
          </a:prstGeom>
        </p:spPr>
      </p:pic>
      <p:sp>
        <p:nvSpPr>
          <p:cNvPr id="4" name="TextBox 3">
            <a:extLst>
              <a:ext uri="{FF2B5EF4-FFF2-40B4-BE49-F238E27FC236}">
                <a16:creationId xmlns:a16="http://schemas.microsoft.com/office/drawing/2014/main" id="{0520F434-CBD0-4F6E-A04F-02A2497C13AC}"/>
              </a:ext>
            </a:extLst>
          </p:cNvPr>
          <p:cNvSpPr txBox="1"/>
          <p:nvPr/>
        </p:nvSpPr>
        <p:spPr>
          <a:xfrm>
            <a:off x="3979498" y="6096000"/>
            <a:ext cx="644231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chemeClr val="bg1">
                    <a:lumMod val="50000"/>
                  </a:schemeClr>
                </a:solidFill>
                <a:ea typeface="+mn-lt"/>
                <a:cs typeface="+mn-lt"/>
              </a:rPr>
              <a:t>(Head et al., 2020)</a:t>
            </a:r>
          </a:p>
        </p:txBody>
      </p:sp>
    </p:spTree>
    <p:extLst>
      <p:ext uri="{BB962C8B-B14F-4D97-AF65-F5344CB8AC3E}">
        <p14:creationId xmlns:p14="http://schemas.microsoft.com/office/powerpoint/2010/main" val="982347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20">
            <a:extLst>
              <a:ext uri="{FF2B5EF4-FFF2-40B4-BE49-F238E27FC236}">
                <a16:creationId xmlns:a16="http://schemas.microsoft.com/office/drawing/2014/main" id="{0671A8AE-40A1-4631-A6B8-581AFF0654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98119C9-4377-451C-8FC6-F6A8016CAB3B}"/>
              </a:ext>
              <a:ext uri="{C183D7F6-B498-43B3-948B-1728B52AA6E4}">
                <adec:decorative xmlns:adec="http://schemas.microsoft.com/office/drawing/2017/decorative" xmlns="" val="1"/>
              </a:ext>
            </a:extLst>
          </p:cNvPr>
          <p:cNvPicPr>
            <a:picLocks noChangeAspect="1"/>
          </p:cNvPicPr>
          <p:nvPr/>
        </p:nvPicPr>
        <p:blipFill rotWithShape="1">
          <a:blip r:embed="rId2"/>
          <a:srcRect r="15627" b="-1"/>
          <a:stretch/>
        </p:blipFill>
        <p:spPr>
          <a:xfrm>
            <a:off x="3523488" y="10"/>
            <a:ext cx="8668512" cy="6857990"/>
          </a:xfrm>
          <a:prstGeom prst="rect">
            <a:avLst/>
          </a:prstGeom>
        </p:spPr>
      </p:pic>
      <p:sp>
        <p:nvSpPr>
          <p:cNvPr id="19" name="Rectangle 22">
            <a:extLst>
              <a:ext uri="{FF2B5EF4-FFF2-40B4-BE49-F238E27FC236}">
                <a16:creationId xmlns:a16="http://schemas.microsoft.com/office/drawing/2014/main" id="{A44CD100-6267-4E62-AA64-2182A3A6A1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9B6562-0475-46C5-B31B-326484CA5CBE}"/>
              </a:ext>
            </a:extLst>
          </p:cNvPr>
          <p:cNvSpPr>
            <a:spLocks noGrp="1"/>
          </p:cNvSpPr>
          <p:nvPr>
            <p:ph type="ctrTitle"/>
          </p:nvPr>
        </p:nvSpPr>
        <p:spPr>
          <a:xfrm>
            <a:off x="477981" y="1122363"/>
            <a:ext cx="4023360" cy="3204134"/>
          </a:xfrm>
        </p:spPr>
        <p:txBody>
          <a:bodyPr anchor="b">
            <a:normAutofit/>
          </a:bodyPr>
          <a:lstStyle/>
          <a:p>
            <a:r>
              <a:rPr lang="en-US" sz="4800">
                <a:ea typeface="+mj-lt"/>
                <a:cs typeface="+mj-lt"/>
              </a:rPr>
              <a:t>Discussion Questions</a:t>
            </a:r>
          </a:p>
        </p:txBody>
      </p:sp>
      <p:sp>
        <p:nvSpPr>
          <p:cNvPr id="3" name="Subtitle 2">
            <a:extLst>
              <a:ext uri="{FF2B5EF4-FFF2-40B4-BE49-F238E27FC236}">
                <a16:creationId xmlns:a16="http://schemas.microsoft.com/office/drawing/2014/main" id="{982BB30C-A3E3-43E9-BACE-0F648C7F15C1}"/>
              </a:ext>
            </a:extLst>
          </p:cNvPr>
          <p:cNvSpPr>
            <a:spLocks noGrp="1"/>
          </p:cNvSpPr>
          <p:nvPr>
            <p:ph type="subTitle" idx="1"/>
          </p:nvPr>
        </p:nvSpPr>
        <p:spPr>
          <a:xfrm>
            <a:off x="477980" y="4872922"/>
            <a:ext cx="4023359" cy="1208141"/>
          </a:xfrm>
        </p:spPr>
        <p:txBody>
          <a:bodyPr vert="horz" lIns="91440" tIns="45720" rIns="91440" bIns="45720" rtlCol="0" anchor="t">
            <a:normAutofit/>
          </a:bodyPr>
          <a:lstStyle/>
          <a:p>
            <a:pPr>
              <a:lnSpc>
                <a:spcPct val="100000"/>
              </a:lnSpc>
            </a:pPr>
            <a:r>
              <a:rPr lang="en-US" sz="1700">
                <a:ea typeface="+mn-lt"/>
                <a:cs typeface="+mn-lt"/>
              </a:rPr>
              <a:t>How does your institution approach information literacy learning? Can algorithmic education be taught in guest lectures?</a:t>
            </a:r>
          </a:p>
        </p:txBody>
      </p:sp>
      <p:sp>
        <p:nvSpPr>
          <p:cNvPr id="20"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3">
            <a:extLst>
              <a:ext uri="{FF2B5EF4-FFF2-40B4-BE49-F238E27FC236}">
                <a16:creationId xmlns:a16="http://schemas.microsoft.com/office/drawing/2014/main" id="{78C1378C-E14F-45E8-9506-5CC04A516113}"/>
              </a:ext>
            </a:extLst>
          </p:cNvPr>
          <p:cNvSpPr>
            <a:spLocks noGrp="1"/>
          </p:cNvSpPr>
          <p:nvPr/>
        </p:nvSpPr>
        <p:spPr>
          <a:xfrm>
            <a:off x="11295419" y="6180504"/>
            <a:ext cx="890954" cy="681648"/>
          </a:xfrm>
          <a:prstGeom prst="rect">
            <a:avLst/>
          </a:prstGeom>
          <a:solidFill>
            <a:schemeClr val="accent1"/>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fld id="{B2DC25EE-239B-4C5F-AAD1-255A7D5F1EE2}" type="slidenum">
              <a:rPr lang="en-US" sz="2400" b="1" dirty="0" smtClean="0">
                <a:solidFill>
                  <a:schemeClr val="tx1">
                    <a:lumMod val="95000"/>
                  </a:schemeClr>
                </a:solidFill>
              </a:rPr>
              <a:pPr algn="ctr">
                <a:spcAft>
                  <a:spcPts val="600"/>
                </a:spcAft>
              </a:pPr>
              <a:t>27</a:t>
            </a:fld>
            <a:endParaRPr lang="en-US" sz="2400" b="1">
              <a:solidFill>
                <a:schemeClr val="bg1"/>
              </a:solidFill>
            </a:endParaRPr>
          </a:p>
        </p:txBody>
      </p:sp>
    </p:spTree>
    <p:extLst>
      <p:ext uri="{BB962C8B-B14F-4D97-AF65-F5344CB8AC3E}">
        <p14:creationId xmlns:p14="http://schemas.microsoft.com/office/powerpoint/2010/main" val="25888788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E18041E-684A-4AAE-A0C4-C7B2253A5204}"/>
              </a:ext>
            </a:extLst>
          </p:cNvPr>
          <p:cNvSpPr>
            <a:spLocks noGrp="1"/>
          </p:cNvSpPr>
          <p:nvPr>
            <p:ph type="title"/>
          </p:nvPr>
        </p:nvSpPr>
        <p:spPr>
          <a:xfrm>
            <a:off x="1115568" y="548640"/>
            <a:ext cx="10168128" cy="1179576"/>
          </a:xfrm>
        </p:spPr>
        <p:txBody>
          <a:bodyPr>
            <a:normAutofit/>
          </a:bodyPr>
          <a:lstStyle/>
          <a:p>
            <a:r>
              <a:rPr lang="en-US"/>
              <a:t>References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F885269-AFA3-4AFF-9A37-726762CE6DC5}"/>
              </a:ext>
            </a:extLst>
          </p:cNvPr>
          <p:cNvSpPr>
            <a:spLocks noGrp="1"/>
          </p:cNvSpPr>
          <p:nvPr>
            <p:ph idx="1"/>
          </p:nvPr>
        </p:nvSpPr>
        <p:spPr>
          <a:xfrm>
            <a:off x="496443" y="2161101"/>
            <a:ext cx="5274211" cy="4602399"/>
          </a:xfrm>
        </p:spPr>
        <p:txBody>
          <a:bodyPr vert="horz" lIns="91440" tIns="45720" rIns="91440" bIns="45720" rtlCol="0" anchor="t">
            <a:normAutofit fontScale="55000" lnSpcReduction="20000"/>
          </a:bodyPr>
          <a:lstStyle/>
          <a:p>
            <a:pPr>
              <a:lnSpc>
                <a:spcPct val="100000"/>
              </a:lnSpc>
              <a:buNone/>
            </a:pPr>
            <a:r>
              <a:rPr lang="en-US" sz="1500">
                <a:ea typeface="+mn-lt"/>
                <a:cs typeface="+mn-lt"/>
              </a:rPr>
              <a:t>Alsaad, A., </a:t>
            </a:r>
            <a:r>
              <a:rPr lang="en-US" sz="1500" err="1">
                <a:ea typeface="+mn-lt"/>
                <a:cs typeface="+mn-lt"/>
              </a:rPr>
              <a:t>Taamneh</a:t>
            </a:r>
            <a:r>
              <a:rPr lang="en-US" sz="1500">
                <a:ea typeface="+mn-lt"/>
                <a:cs typeface="+mn-lt"/>
              </a:rPr>
              <a:t>, A., &amp; Al-Jedaiah, M. N. (2018). Does social media increase racist behavior? An examination of confirmation bias theory.</a:t>
            </a:r>
            <a:r>
              <a:rPr lang="en-US" sz="1500" i="1">
                <a:ea typeface="+mn-lt"/>
                <a:cs typeface="+mn-lt"/>
              </a:rPr>
              <a:t> Technology in Society, 55</a:t>
            </a:r>
            <a:r>
              <a:rPr lang="en-US" sz="1500">
                <a:ea typeface="+mn-lt"/>
                <a:cs typeface="+mn-lt"/>
              </a:rPr>
              <a:t>, 41–46. </a:t>
            </a:r>
            <a:r>
              <a:rPr lang="en-US" sz="1500" u="sng">
                <a:ea typeface="+mn-lt"/>
                <a:cs typeface="+mn-lt"/>
                <a:hlinkClick r:id="rId2"/>
              </a:rPr>
              <a:t>https://doi.org/10.1016/j.techsoc.2018.06.002</a:t>
            </a:r>
            <a:endParaRPr lang="en-US" sz="1500">
              <a:ea typeface="+mn-lt"/>
              <a:cs typeface="+mn-lt"/>
            </a:endParaRPr>
          </a:p>
          <a:p>
            <a:pPr>
              <a:lnSpc>
                <a:spcPct val="100000"/>
              </a:lnSpc>
              <a:buNone/>
            </a:pPr>
            <a:r>
              <a:rPr lang="en-US" sz="1500">
                <a:ea typeface="+mn-lt"/>
                <a:cs typeface="+mn-lt"/>
              </a:rPr>
              <a:t>Association of College &amp; Research Libraries [ACRL]. (2016). Framework for information literacy for higher education. </a:t>
            </a:r>
            <a:r>
              <a:rPr lang="en-US" sz="1500">
                <a:ea typeface="+mn-lt"/>
                <a:cs typeface="+mn-lt"/>
                <a:hlinkClick r:id="rId3"/>
              </a:rPr>
              <a:t>https://www.ala.org/acrl/standards/ilframework</a:t>
            </a:r>
            <a:r>
              <a:rPr lang="en-US" sz="1500">
                <a:ea typeface="+mn-lt"/>
                <a:cs typeface="+mn-lt"/>
              </a:rPr>
              <a:t>   </a:t>
            </a:r>
            <a:endParaRPr lang="en-US"/>
          </a:p>
          <a:p>
            <a:pPr>
              <a:lnSpc>
                <a:spcPct val="100000"/>
              </a:lnSpc>
              <a:buNone/>
            </a:pPr>
            <a:r>
              <a:rPr lang="en-US" sz="1500">
                <a:ea typeface="+mn-lt"/>
                <a:cs typeface="+mn-lt"/>
              </a:rPr>
              <a:t>Bains, J. (2020). Search engines and algorithms are biased: Here’s why that matters. </a:t>
            </a:r>
            <a:r>
              <a:rPr lang="en-US" sz="1500" i="1">
                <a:ea typeface="+mn-lt"/>
                <a:cs typeface="+mn-lt"/>
              </a:rPr>
              <a:t>Information Outlook, 24</a:t>
            </a:r>
            <a:r>
              <a:rPr lang="en-US" sz="1500">
                <a:ea typeface="+mn-lt"/>
                <a:cs typeface="+mn-lt"/>
              </a:rPr>
              <a:t>(1), 21–23.</a:t>
            </a:r>
          </a:p>
          <a:p>
            <a:pPr>
              <a:lnSpc>
                <a:spcPct val="100000"/>
              </a:lnSpc>
              <a:buNone/>
            </a:pPr>
            <a:r>
              <a:rPr lang="en-US" sz="1500">
                <a:ea typeface="+mn-lt"/>
                <a:cs typeface="+mn-lt"/>
              </a:rPr>
              <a:t>Broussard, M. (2018). </a:t>
            </a:r>
            <a:r>
              <a:rPr lang="en-US" sz="1500" i="1">
                <a:ea typeface="+mn-lt"/>
                <a:cs typeface="+mn-lt"/>
              </a:rPr>
              <a:t>Artificial unintelligence: How computers misunderstand the world</a:t>
            </a:r>
            <a:r>
              <a:rPr lang="en-US" sz="1500">
                <a:ea typeface="+mn-lt"/>
                <a:cs typeface="+mn-lt"/>
              </a:rPr>
              <a:t>. MIT Press.</a:t>
            </a:r>
            <a:endParaRPr lang="en-US" sz="1500"/>
          </a:p>
          <a:p>
            <a:pPr>
              <a:lnSpc>
                <a:spcPct val="100000"/>
              </a:lnSpc>
              <a:buNone/>
            </a:pPr>
            <a:r>
              <a:rPr lang="en-US" sz="1500">
                <a:ea typeface="+mn-lt"/>
                <a:cs typeface="+mn-lt"/>
              </a:rPr>
              <a:t>Cleverley, P. (2017). Search algorithms: Neutral or biased?</a:t>
            </a:r>
            <a:r>
              <a:rPr lang="en-US" sz="1500" i="1">
                <a:ea typeface="+mn-lt"/>
                <a:cs typeface="+mn-lt"/>
              </a:rPr>
              <a:t> Online Searcher, 41</a:t>
            </a:r>
            <a:r>
              <a:rPr lang="en-US" sz="1500">
                <a:ea typeface="+mn-lt"/>
                <a:cs typeface="+mn-lt"/>
              </a:rPr>
              <a:t>(5), 12–17.</a:t>
            </a:r>
          </a:p>
          <a:p>
            <a:pPr>
              <a:lnSpc>
                <a:spcPct val="100000"/>
              </a:lnSpc>
              <a:buNone/>
            </a:pPr>
            <a:r>
              <a:rPr lang="en-US" sz="1500">
                <a:ea typeface="+mn-lt"/>
                <a:cs typeface="+mn-lt"/>
              </a:rPr>
              <a:t>Cooke, N.A., Sweeney, M.E. &amp; Noble, S.U. (2016). Social justice as a topic and tool: An attempt to transform an LIS curriculum and culture. </a:t>
            </a:r>
            <a:r>
              <a:rPr lang="en-US" sz="1500" i="1">
                <a:ea typeface="+mn-lt"/>
                <a:cs typeface="+mn-lt"/>
              </a:rPr>
              <a:t>The Library Quarterly, 86</a:t>
            </a:r>
            <a:r>
              <a:rPr lang="en-US" sz="1500">
                <a:ea typeface="+mn-lt"/>
                <a:cs typeface="+mn-lt"/>
              </a:rPr>
              <a:t>(1), 107-124. </a:t>
            </a:r>
            <a:r>
              <a:rPr lang="en-US" sz="1500" u="sng">
                <a:ea typeface="+mn-lt"/>
                <a:cs typeface="+mn-lt"/>
                <a:hlinkClick r:id="rId4"/>
              </a:rPr>
              <a:t>https://doi.org/10.1086/684147</a:t>
            </a:r>
            <a:endParaRPr lang="en-US" sz="1500">
              <a:ea typeface="+mn-lt"/>
              <a:cs typeface="+mn-lt"/>
            </a:endParaRPr>
          </a:p>
          <a:p>
            <a:pPr>
              <a:lnSpc>
                <a:spcPct val="100000"/>
              </a:lnSpc>
              <a:buNone/>
            </a:pPr>
            <a:r>
              <a:rPr lang="en-US" sz="1500">
                <a:ea typeface="+mn-lt"/>
                <a:cs typeface="+mn-lt"/>
              </a:rPr>
              <a:t>Faix, A. (2018). Teaching online research in the “Fake News” Era. </a:t>
            </a:r>
            <a:r>
              <a:rPr lang="en-US" sz="1500" i="1">
                <a:ea typeface="+mn-lt"/>
                <a:cs typeface="+mn-lt"/>
              </a:rPr>
              <a:t>Association Supporting Computer Users in Education</a:t>
            </a:r>
            <a:r>
              <a:rPr lang="en-US" sz="1500">
                <a:ea typeface="+mn-lt"/>
                <a:cs typeface="+mn-lt"/>
              </a:rPr>
              <a:t>.</a:t>
            </a:r>
          </a:p>
          <a:p>
            <a:pPr>
              <a:lnSpc>
                <a:spcPct val="100000"/>
              </a:lnSpc>
              <a:buNone/>
            </a:pPr>
            <a:r>
              <a:rPr lang="en-US" sz="1500">
                <a:ea typeface="+mn-lt"/>
                <a:cs typeface="+mn-lt"/>
              </a:rPr>
              <a:t>Feldman, E. M. (2015). The influence of social media on adult learners’ knowledge construction and democratic participation. </a:t>
            </a:r>
            <a:r>
              <a:rPr lang="en-US" sz="1500" i="1">
                <a:ea typeface="+mn-lt"/>
                <a:cs typeface="+mn-lt"/>
              </a:rPr>
              <a:t>New Horizons in Adult Education &amp; Human Resource Development, 27</a:t>
            </a:r>
            <a:r>
              <a:rPr lang="en-US" sz="1500">
                <a:ea typeface="+mn-lt"/>
                <a:cs typeface="+mn-lt"/>
              </a:rPr>
              <a:t>(4), 59–65. </a:t>
            </a:r>
            <a:endParaRPr lang="en-US"/>
          </a:p>
          <a:p>
            <a:pPr>
              <a:lnSpc>
                <a:spcPct val="100000"/>
              </a:lnSpc>
              <a:buNone/>
            </a:pPr>
            <a:r>
              <a:rPr lang="en-US" sz="1500">
                <a:ea typeface="+mn-lt"/>
                <a:cs typeface="+mn-lt"/>
              </a:rPr>
              <a:t>Fister, B. (2021, February 3). Lizard people in the library [blog post]. </a:t>
            </a:r>
            <a:r>
              <a:rPr lang="en-US" sz="1500" i="1">
                <a:ea typeface="+mn-lt"/>
                <a:cs typeface="+mn-lt"/>
              </a:rPr>
              <a:t>Project Information Literacy</a:t>
            </a:r>
            <a:r>
              <a:rPr lang="en-US" sz="1500">
                <a:ea typeface="+mn-lt"/>
                <a:cs typeface="+mn-lt"/>
              </a:rPr>
              <a:t>. </a:t>
            </a:r>
            <a:r>
              <a:rPr lang="en-US" sz="1500">
                <a:ea typeface="+mn-lt"/>
                <a:cs typeface="+mn-lt"/>
                <a:hlinkClick r:id="rId5"/>
              </a:rPr>
              <a:t>https://projectinfolit.org/pubs/provocation-series/essays/lizard-people-in-the-library.html</a:t>
            </a:r>
            <a:r>
              <a:rPr lang="en-US" sz="1500">
                <a:ea typeface="+mn-lt"/>
                <a:cs typeface="+mn-lt"/>
              </a:rPr>
              <a:t>  </a:t>
            </a:r>
          </a:p>
          <a:p>
            <a:pPr>
              <a:lnSpc>
                <a:spcPct val="100000"/>
              </a:lnSpc>
              <a:buNone/>
            </a:pPr>
            <a:r>
              <a:rPr lang="en-US" sz="1500">
                <a:ea typeface="+mn-lt"/>
                <a:cs typeface="+mn-lt"/>
              </a:rPr>
              <a:t>Gardner, C.C. (2019). Teaching algorithmic bias in a credit-bearing course. </a:t>
            </a:r>
            <a:r>
              <a:rPr lang="en-US" sz="1500" i="1">
                <a:ea typeface="+mn-lt"/>
                <a:cs typeface="+mn-lt"/>
              </a:rPr>
              <a:t>International Information &amp; Library Review, 51</a:t>
            </a:r>
            <a:r>
              <a:rPr lang="en-US" sz="1500">
                <a:ea typeface="+mn-lt"/>
                <a:cs typeface="+mn-lt"/>
              </a:rPr>
              <a:t>(4), 321-327. </a:t>
            </a:r>
            <a:r>
              <a:rPr lang="en-US" sz="1500">
                <a:ea typeface="+mn-lt"/>
                <a:cs typeface="+mn-lt"/>
                <a:hlinkClick r:id="rId6">
                  <a:extLst>
                    <a:ext uri="{A12FA001-AC4F-418D-AE19-62706E023703}">
                      <ahyp:hlinkClr xmlns:ahyp="http://schemas.microsoft.com/office/drawing/2018/hyperlinkcolor" xmlns="" val="tx"/>
                    </a:ext>
                  </a:extLst>
                </a:hlinkClick>
              </a:rPr>
              <a:t>https://doi.org/10.1080/10572317.2019.1669937</a:t>
            </a:r>
            <a:endParaRPr lang="en-US" sz="1500">
              <a:ea typeface="+mn-lt"/>
              <a:cs typeface="+mn-lt"/>
            </a:endParaRPr>
          </a:p>
          <a:p>
            <a:pPr>
              <a:lnSpc>
                <a:spcPct val="100000"/>
              </a:lnSpc>
              <a:buNone/>
            </a:pPr>
            <a:r>
              <a:rPr lang="en-US" sz="1500">
                <a:ea typeface="+mn-lt"/>
                <a:cs typeface="+mn-lt"/>
              </a:rPr>
              <a:t>Head, A.J., Fister, B., &amp; MacMillan, M. (2020). </a:t>
            </a:r>
            <a:r>
              <a:rPr lang="en-US" sz="1500" i="1">
                <a:ea typeface="+mn-lt"/>
                <a:cs typeface="+mn-lt"/>
              </a:rPr>
              <a:t>Information literacy in the age of algorithms: Student experiences with news and information, and the need for change</a:t>
            </a:r>
            <a:r>
              <a:rPr lang="en-US" sz="1500">
                <a:ea typeface="+mn-lt"/>
                <a:cs typeface="+mn-lt"/>
              </a:rPr>
              <a:t>. Project Information Literacy.</a:t>
            </a:r>
          </a:p>
          <a:p>
            <a:pPr>
              <a:lnSpc>
                <a:spcPct val="100000"/>
              </a:lnSpc>
              <a:buNone/>
            </a:pPr>
            <a:r>
              <a:rPr lang="en-US" sz="1500">
                <a:ea typeface="+mn-lt"/>
                <a:cs typeface="+mn-lt"/>
              </a:rPr>
              <a:t>Jacobson, T., Head, A., &amp; Lippincott, J. (2019). 7 things you should know about Digital Literacies. </a:t>
            </a:r>
            <a:r>
              <a:rPr lang="en-US" sz="1500" i="1">
                <a:ea typeface="+mn-lt"/>
                <a:cs typeface="+mn-lt"/>
              </a:rPr>
              <a:t>EDUCAUSE Learning Initiative (ELI)</a:t>
            </a:r>
            <a:r>
              <a:rPr lang="en-US" sz="1500">
                <a:ea typeface="+mn-lt"/>
                <a:cs typeface="+mn-lt"/>
              </a:rPr>
              <a:t>. </a:t>
            </a:r>
            <a:r>
              <a:rPr lang="en-US" sz="1500" u="sng">
                <a:ea typeface="+mn-lt"/>
                <a:cs typeface="+mn-lt"/>
                <a:hlinkClick r:id="rId7"/>
              </a:rPr>
              <a:t>https://library.educause.edu/resources/2019/7/7-things-you-should-know-about-digital-literacies</a:t>
            </a:r>
            <a:endParaRPr lang="en-US" sz="1500">
              <a:ea typeface="+mn-lt"/>
              <a:cs typeface="+mn-lt"/>
            </a:endParaRPr>
          </a:p>
        </p:txBody>
      </p:sp>
      <p:sp>
        <p:nvSpPr>
          <p:cNvPr id="4" name="Content Placeholder 2">
            <a:extLst>
              <a:ext uri="{FF2B5EF4-FFF2-40B4-BE49-F238E27FC236}">
                <a16:creationId xmlns:a16="http://schemas.microsoft.com/office/drawing/2014/main" id="{C77B3786-193A-4923-B13F-3BC0807D266C}"/>
              </a:ext>
            </a:extLst>
          </p:cNvPr>
          <p:cNvSpPr txBox="1">
            <a:spLocks/>
          </p:cNvSpPr>
          <p:nvPr/>
        </p:nvSpPr>
        <p:spPr>
          <a:xfrm>
            <a:off x="6233502" y="2163106"/>
            <a:ext cx="5334369" cy="4597386"/>
          </a:xfrm>
          <a:prstGeom prst="rect">
            <a:avLst/>
          </a:prstGeom>
        </p:spPr>
        <p:txBody>
          <a:bodyPr vert="horz" lIns="91440" tIns="45720" rIns="91440" bIns="45720" rtlCol="0" anchor="t">
            <a:normAutofit fontScale="55000" lnSpcReduction="20000"/>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sz="1500">
                <a:ea typeface="+mn-lt"/>
                <a:cs typeface="+mn-lt"/>
              </a:rPr>
              <a:t>Koenig, A. (2020). The algorithms know me and I know them: Using student journals to uncover algorithmic literacy awareness. </a:t>
            </a:r>
            <a:r>
              <a:rPr lang="en-US" sz="1500" i="1">
                <a:ea typeface="+mn-lt"/>
                <a:cs typeface="+mn-lt"/>
              </a:rPr>
              <a:t>Computers and composition, 58</a:t>
            </a:r>
            <a:r>
              <a:rPr lang="en-US" sz="1500">
                <a:ea typeface="+mn-lt"/>
                <a:cs typeface="+mn-lt"/>
              </a:rPr>
              <a:t>. </a:t>
            </a:r>
            <a:r>
              <a:rPr lang="en-US" sz="1500" u="sng">
                <a:ea typeface="+mn-lt"/>
                <a:cs typeface="+mn-lt"/>
                <a:hlinkClick r:id="rId8"/>
              </a:rPr>
              <a:t>https://doi.org/10.1016/j.compcom.2020.102611</a:t>
            </a:r>
            <a:r>
              <a:rPr lang="en-US" sz="1500" u="sng">
                <a:ea typeface="+mn-lt"/>
                <a:cs typeface="+mn-lt"/>
              </a:rPr>
              <a:t> </a:t>
            </a:r>
            <a:endParaRPr lang="en-US" sz="1500">
              <a:ea typeface="+mn-lt"/>
              <a:cs typeface="+mn-lt"/>
            </a:endParaRPr>
          </a:p>
          <a:p>
            <a:pPr>
              <a:lnSpc>
                <a:spcPct val="100000"/>
              </a:lnSpc>
              <a:buNone/>
            </a:pPr>
            <a:r>
              <a:rPr lang="en-US" sz="1500">
                <a:ea typeface="+mn-lt"/>
                <a:cs typeface="+mn-lt"/>
              </a:rPr>
              <a:t>Kulshrestha, J., Eslami, M., Messias, J., Zafar, M. B., Ghosh, S., Gummadi, K. P., &amp; Karahalios, K. (2019). Search bias quantification: investigating political bias in social media and web search. </a:t>
            </a:r>
            <a:r>
              <a:rPr lang="en-US" sz="1500" i="1">
                <a:ea typeface="+mn-lt"/>
                <a:cs typeface="+mn-lt"/>
              </a:rPr>
              <a:t>Information Retrieval Journal, 22</a:t>
            </a:r>
            <a:r>
              <a:rPr lang="en-US" sz="1500">
                <a:ea typeface="+mn-lt"/>
                <a:cs typeface="+mn-lt"/>
              </a:rPr>
              <a:t>(1/2), 188–227. </a:t>
            </a:r>
            <a:r>
              <a:rPr lang="en-US" sz="1500" u="sng">
                <a:ea typeface="+mn-lt"/>
                <a:cs typeface="+mn-lt"/>
                <a:hlinkClick r:id="rId9"/>
              </a:rPr>
              <a:t>https://doi.org/10.1007/s10791-018-9341-2</a:t>
            </a:r>
            <a:endParaRPr lang="en-US">
              <a:ea typeface="+mn-lt"/>
              <a:cs typeface="+mn-lt"/>
            </a:endParaRPr>
          </a:p>
          <a:p>
            <a:pPr>
              <a:lnSpc>
                <a:spcPct val="100000"/>
              </a:lnSpc>
              <a:buFont typeface="Arial" panose="020B0604020202020204" pitchFamily="34" charset="0"/>
              <a:buNone/>
            </a:pPr>
            <a:r>
              <a:rPr lang="en-US" sz="1500">
                <a:ea typeface="+mn-lt"/>
                <a:cs typeface="+mn-lt"/>
              </a:rPr>
              <a:t>Mackey, T.P. &amp; Jacobson, T.E. (2014). </a:t>
            </a:r>
            <a:r>
              <a:rPr lang="en-US" sz="1500" i="1" err="1">
                <a:ea typeface="+mn-lt"/>
                <a:cs typeface="+mn-lt"/>
              </a:rPr>
              <a:t>Metaliteracy</a:t>
            </a:r>
            <a:r>
              <a:rPr lang="en-US" sz="1500" i="1">
                <a:ea typeface="+mn-lt"/>
                <a:cs typeface="+mn-lt"/>
              </a:rPr>
              <a:t>: Reinventing information literacy to empower learners</a:t>
            </a:r>
            <a:r>
              <a:rPr lang="en-US" sz="1500">
                <a:ea typeface="+mn-lt"/>
                <a:cs typeface="+mn-lt"/>
              </a:rPr>
              <a:t>. Neal-Schuman.</a:t>
            </a:r>
            <a:endParaRPr lang="en-US"/>
          </a:p>
          <a:p>
            <a:pPr>
              <a:lnSpc>
                <a:spcPct val="100000"/>
              </a:lnSpc>
              <a:buFont typeface="Arial" panose="020B0604020202020204" pitchFamily="34" charset="0"/>
              <a:buNone/>
            </a:pPr>
            <a:r>
              <a:rPr lang="en-US" sz="1500">
                <a:ea typeface="+mn-lt"/>
                <a:cs typeface="+mn-lt"/>
              </a:rPr>
              <a:t>Miller, A. C. (2016). Confronting confirmation bias: Giving truth a fighting chance in the information age. </a:t>
            </a:r>
            <a:r>
              <a:rPr lang="en-US" sz="1500" i="1">
                <a:ea typeface="+mn-lt"/>
                <a:cs typeface="+mn-lt"/>
              </a:rPr>
              <a:t>Social Education, 80</a:t>
            </a:r>
            <a:r>
              <a:rPr lang="en-US" sz="1500">
                <a:ea typeface="+mn-lt"/>
                <a:cs typeface="+mn-lt"/>
              </a:rPr>
              <a:t>(5), 276–279.</a:t>
            </a:r>
          </a:p>
          <a:p>
            <a:pPr>
              <a:lnSpc>
                <a:spcPct val="100000"/>
              </a:lnSpc>
              <a:buFont typeface="Arial" panose="020B0604020202020204" pitchFamily="34" charset="0"/>
              <a:buNone/>
            </a:pPr>
            <a:r>
              <a:rPr lang="en-US" sz="1500">
                <a:ea typeface="+mn-lt"/>
                <a:cs typeface="+mn-lt"/>
              </a:rPr>
              <a:t>Noble, S.U. (2013). Google search: Hyper-visibility as means of rendering black women and girls invisible</a:t>
            </a:r>
            <a:r>
              <a:rPr lang="en-US" sz="1500" i="1">
                <a:ea typeface="+mn-lt"/>
                <a:cs typeface="+mn-lt"/>
              </a:rPr>
              <a:t>. Invisible culture</a:t>
            </a:r>
            <a:r>
              <a:rPr lang="en-US" sz="1500">
                <a:ea typeface="+mn-lt"/>
                <a:cs typeface="+mn-lt"/>
              </a:rPr>
              <a:t>, 19.  </a:t>
            </a:r>
          </a:p>
          <a:p>
            <a:pPr>
              <a:lnSpc>
                <a:spcPct val="100000"/>
              </a:lnSpc>
              <a:buFont typeface="Arial" panose="020B0604020202020204" pitchFamily="34" charset="0"/>
              <a:buNone/>
            </a:pPr>
            <a:r>
              <a:rPr lang="en-US" sz="1500">
                <a:ea typeface="+mn-lt"/>
                <a:cs typeface="+mn-lt"/>
              </a:rPr>
              <a:t>Noble, S.U. (2018). </a:t>
            </a:r>
            <a:r>
              <a:rPr lang="en-US" sz="1500" i="1">
                <a:ea typeface="+mn-lt"/>
                <a:cs typeface="+mn-lt"/>
              </a:rPr>
              <a:t>Algorithms of oppression: How search engines reinforce racism.</a:t>
            </a:r>
            <a:r>
              <a:rPr lang="en-US" sz="1500">
                <a:ea typeface="+mn-lt"/>
                <a:cs typeface="+mn-lt"/>
              </a:rPr>
              <a:t> New York University Press.</a:t>
            </a:r>
          </a:p>
          <a:p>
            <a:pPr>
              <a:lnSpc>
                <a:spcPct val="100000"/>
              </a:lnSpc>
              <a:buFont typeface="Arial" panose="020B0604020202020204" pitchFamily="34" charset="0"/>
              <a:buNone/>
            </a:pPr>
            <a:r>
              <a:rPr lang="en-US" sz="1500">
                <a:ea typeface="+mn-lt"/>
                <a:cs typeface="+mn-lt"/>
              </a:rPr>
              <a:t>Orabi, M., </a:t>
            </a:r>
            <a:r>
              <a:rPr lang="en-US" sz="1500" err="1">
                <a:ea typeface="+mn-lt"/>
                <a:cs typeface="+mn-lt"/>
              </a:rPr>
              <a:t>Mouheb</a:t>
            </a:r>
            <a:r>
              <a:rPr lang="en-US" sz="1500">
                <a:ea typeface="+mn-lt"/>
                <a:cs typeface="+mn-lt"/>
              </a:rPr>
              <a:t>, D., Al Aghbari, Z., &amp; Kamel, I. (2020). Detection of bots in social media: A systematic review. </a:t>
            </a:r>
            <a:r>
              <a:rPr lang="en-US" sz="1500" i="1">
                <a:ea typeface="+mn-lt"/>
                <a:cs typeface="+mn-lt"/>
              </a:rPr>
              <a:t>Information Processing &amp; Management, 5</a:t>
            </a:r>
            <a:r>
              <a:rPr lang="en-US" sz="1500">
                <a:ea typeface="+mn-lt"/>
                <a:cs typeface="+mn-lt"/>
              </a:rPr>
              <a:t>7(4).</a:t>
            </a:r>
            <a:endParaRPr lang="en-US"/>
          </a:p>
          <a:p>
            <a:pPr>
              <a:lnSpc>
                <a:spcPct val="100000"/>
              </a:lnSpc>
              <a:buFont typeface="Arial" panose="020B0604020202020204" pitchFamily="34" charset="0"/>
              <a:buNone/>
            </a:pPr>
            <a:r>
              <a:rPr lang="en-US" sz="1500">
                <a:ea typeface="+mn-lt"/>
                <a:cs typeface="+mn-lt"/>
              </a:rPr>
              <a:t>Peña Gangadharan, S., &amp; Niklas, J. (2019). Decentering technology in discourse on discrimination.</a:t>
            </a:r>
            <a:r>
              <a:rPr lang="en-US" sz="1500" i="1">
                <a:ea typeface="+mn-lt"/>
                <a:cs typeface="+mn-lt"/>
              </a:rPr>
              <a:t> Information, Communication &amp; Society, 22</a:t>
            </a:r>
            <a:r>
              <a:rPr lang="en-US" sz="1500">
                <a:ea typeface="+mn-lt"/>
                <a:cs typeface="+mn-lt"/>
              </a:rPr>
              <a:t>(7), 882–899. </a:t>
            </a:r>
            <a:r>
              <a:rPr lang="en-US" sz="1500" u="sng">
                <a:ea typeface="+mn-lt"/>
                <a:cs typeface="+mn-lt"/>
                <a:hlinkClick r:id="rId10"/>
              </a:rPr>
              <a:t>https://doi.org/10.1080/1369118X.2019.1593484</a:t>
            </a:r>
            <a:endParaRPr lang="en-US" sz="1500">
              <a:ea typeface="+mn-lt"/>
              <a:cs typeface="+mn-lt"/>
            </a:endParaRPr>
          </a:p>
          <a:p>
            <a:pPr>
              <a:lnSpc>
                <a:spcPct val="100000"/>
              </a:lnSpc>
              <a:buFont typeface="Arial" panose="020B0604020202020204" pitchFamily="34" charset="0"/>
              <a:buNone/>
            </a:pPr>
            <a:r>
              <a:rPr lang="en-US" sz="1500" err="1">
                <a:ea typeface="+mn-lt"/>
                <a:cs typeface="+mn-lt"/>
              </a:rPr>
              <a:t>Reidsma</a:t>
            </a:r>
            <a:r>
              <a:rPr lang="en-US" sz="1500">
                <a:ea typeface="+mn-lt"/>
                <a:cs typeface="+mn-lt"/>
              </a:rPr>
              <a:t>, M. (2019). </a:t>
            </a:r>
            <a:r>
              <a:rPr lang="en-US" sz="1500" i="1">
                <a:ea typeface="+mn-lt"/>
                <a:cs typeface="+mn-lt"/>
              </a:rPr>
              <a:t>Masked by trust: Bias in library discovery</a:t>
            </a:r>
            <a:r>
              <a:rPr lang="en-US" sz="1500">
                <a:ea typeface="+mn-lt"/>
                <a:cs typeface="+mn-lt"/>
              </a:rPr>
              <a:t>. Litwin Books.</a:t>
            </a:r>
          </a:p>
          <a:p>
            <a:pPr>
              <a:lnSpc>
                <a:spcPct val="100000"/>
              </a:lnSpc>
              <a:buFont typeface="Arial" panose="020B0604020202020204" pitchFamily="34" charset="0"/>
              <a:buNone/>
            </a:pPr>
            <a:r>
              <a:rPr lang="en-US" sz="1500">
                <a:ea typeface="+mn-lt"/>
                <a:cs typeface="+mn-lt"/>
              </a:rPr>
              <a:t>Shin, D., &amp; Park, Y. J. (2019). Role of fairness, accountability, and transparency in algorithmic affordance. </a:t>
            </a:r>
            <a:r>
              <a:rPr lang="en-US" sz="1500" i="1">
                <a:ea typeface="+mn-lt"/>
                <a:cs typeface="+mn-lt"/>
              </a:rPr>
              <a:t>Computers in Human Behavior, 98</a:t>
            </a:r>
            <a:r>
              <a:rPr lang="en-US" sz="1500">
                <a:ea typeface="+mn-lt"/>
                <a:cs typeface="+mn-lt"/>
              </a:rPr>
              <a:t>, 277–284. </a:t>
            </a:r>
            <a:r>
              <a:rPr lang="en-US" sz="1500" u="sng">
                <a:ea typeface="+mn-lt"/>
                <a:cs typeface="+mn-lt"/>
                <a:hlinkClick r:id="rId11"/>
              </a:rPr>
              <a:t>https://doi.org/10.1016/j.chb.2019.04.019</a:t>
            </a:r>
            <a:endParaRPr lang="en-US" sz="1500">
              <a:ea typeface="+mn-lt"/>
              <a:cs typeface="+mn-lt"/>
            </a:endParaRPr>
          </a:p>
          <a:p>
            <a:pPr>
              <a:lnSpc>
                <a:spcPct val="100000"/>
              </a:lnSpc>
              <a:buFont typeface="Arial" panose="020B0604020202020204" pitchFamily="34" charset="0"/>
              <a:buNone/>
            </a:pPr>
            <a:r>
              <a:rPr lang="en-US" sz="1500">
                <a:ea typeface="+mn-lt"/>
                <a:cs typeface="+mn-lt"/>
              </a:rPr>
              <a:t>Smith, A. (2018) Public attitudes toward computer algorithms</a:t>
            </a:r>
            <a:r>
              <a:rPr lang="en-US" sz="1500" i="1">
                <a:ea typeface="+mn-lt"/>
                <a:cs typeface="+mn-lt"/>
              </a:rPr>
              <a:t>. Pew Research Center.</a:t>
            </a:r>
            <a:r>
              <a:rPr lang="en-US" sz="1500">
                <a:ea typeface="+mn-lt"/>
                <a:cs typeface="+mn-lt"/>
              </a:rPr>
              <a:t> </a:t>
            </a:r>
            <a:r>
              <a:rPr lang="en-US" sz="1500">
                <a:ea typeface="+mn-lt"/>
                <a:cs typeface="+mn-lt"/>
                <a:hlinkClick r:id="rId12"/>
              </a:rPr>
              <a:t>https://www.pewresearch.org/</a:t>
            </a:r>
            <a:r>
              <a:rPr lang="en-US" sz="1500">
                <a:ea typeface="+mn-lt"/>
                <a:cs typeface="+mn-lt"/>
              </a:rPr>
              <a:t>  </a:t>
            </a:r>
          </a:p>
          <a:p>
            <a:pPr>
              <a:lnSpc>
                <a:spcPct val="100000"/>
              </a:lnSpc>
              <a:buFont typeface="Arial" panose="020B0604020202020204" pitchFamily="34" charset="0"/>
              <a:buNone/>
            </a:pPr>
            <a:r>
              <a:rPr lang="en-US" sz="1500" err="1">
                <a:ea typeface="+mn-lt"/>
                <a:cs typeface="+mn-lt"/>
              </a:rPr>
              <a:t>Vraga</a:t>
            </a:r>
            <a:r>
              <a:rPr lang="en-US" sz="1500">
                <a:ea typeface="+mn-lt"/>
                <a:cs typeface="+mn-lt"/>
              </a:rPr>
              <a:t>, E. K. (2019). What can I do? How to use social media to improve democratic society. </a:t>
            </a:r>
            <a:r>
              <a:rPr lang="en-US" sz="1500" i="1">
                <a:ea typeface="+mn-lt"/>
                <a:cs typeface="+mn-lt"/>
              </a:rPr>
              <a:t>Political Communication, 36</a:t>
            </a:r>
            <a:r>
              <a:rPr lang="en-US" sz="1500">
                <a:ea typeface="+mn-lt"/>
                <a:cs typeface="+mn-lt"/>
              </a:rPr>
              <a:t>(2), 315–323. </a:t>
            </a:r>
            <a:r>
              <a:rPr lang="en-US" sz="1500" u="sng">
                <a:ea typeface="+mn-lt"/>
                <a:cs typeface="+mn-lt"/>
                <a:hlinkClick r:id="rId13"/>
              </a:rPr>
              <a:t>https://doi.org/10.1080/10584609.2019.1610620</a:t>
            </a:r>
            <a:endParaRPr lang="en-US" sz="1500">
              <a:ea typeface="+mn-lt"/>
              <a:cs typeface="+mn-lt"/>
            </a:endParaRPr>
          </a:p>
          <a:p>
            <a:pPr marL="0" indent="0">
              <a:lnSpc>
                <a:spcPct val="100000"/>
              </a:lnSpc>
              <a:buFont typeface="Arial" panose="020B0604020202020204" pitchFamily="34" charset="0"/>
              <a:buNone/>
            </a:pPr>
            <a:endParaRPr lang="en-US" sz="1500"/>
          </a:p>
        </p:txBody>
      </p:sp>
      <p:sp>
        <p:nvSpPr>
          <p:cNvPr id="5" name="Slide Number Placeholder 3">
            <a:extLst>
              <a:ext uri="{FF2B5EF4-FFF2-40B4-BE49-F238E27FC236}">
                <a16:creationId xmlns:a16="http://schemas.microsoft.com/office/drawing/2014/main" id="{DB90AC39-F918-41B2-97E0-40CA8B358A0C}"/>
              </a:ext>
            </a:extLst>
          </p:cNvPr>
          <p:cNvSpPr>
            <a:spLocks noGrp="1"/>
          </p:cNvSpPr>
          <p:nvPr/>
        </p:nvSpPr>
        <p:spPr>
          <a:xfrm>
            <a:off x="11295419" y="6180504"/>
            <a:ext cx="890954" cy="681648"/>
          </a:xfrm>
          <a:prstGeom prst="rect">
            <a:avLst/>
          </a:prstGeom>
          <a:solidFill>
            <a:schemeClr val="accent1"/>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fld id="{B2DC25EE-239B-4C5F-AAD1-255A7D5F1EE2}" type="slidenum">
              <a:rPr lang="en-US" sz="2400" b="1" dirty="0" smtClean="0">
                <a:solidFill>
                  <a:schemeClr val="bg1"/>
                </a:solidFill>
              </a:rPr>
              <a:pPr algn="ctr">
                <a:spcAft>
                  <a:spcPts val="600"/>
                </a:spcAft>
              </a:pPr>
              <a:t>28</a:t>
            </a:fld>
            <a:endParaRPr lang="en-US" sz="2400" b="1">
              <a:solidFill>
                <a:schemeClr val="bg1"/>
              </a:solidFill>
            </a:endParaRPr>
          </a:p>
        </p:txBody>
      </p:sp>
    </p:spTree>
    <p:extLst>
      <p:ext uri="{BB962C8B-B14F-4D97-AF65-F5344CB8AC3E}">
        <p14:creationId xmlns:p14="http://schemas.microsoft.com/office/powerpoint/2010/main" val="39467925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D7D31"/>
        </a:solidFill>
        <a:effectLst/>
      </p:bgPr>
    </p:bg>
    <p:spTree>
      <p:nvGrpSpPr>
        <p:cNvPr id="1" name=""/>
        <p:cNvGrpSpPr/>
        <p:nvPr/>
      </p:nvGrpSpPr>
      <p:grpSpPr>
        <a:xfrm>
          <a:off x="0" y="0"/>
          <a:ext cx="0" cy="0"/>
          <a:chOff x="0" y="0"/>
          <a:chExt cx="0" cy="0"/>
        </a:xfrm>
      </p:grpSpPr>
      <p:sp useBgFill="1">
        <p:nvSpPr>
          <p:cNvPr id="5" name="Rectangle 8">
            <a:extLst>
              <a:ext uri="{FF2B5EF4-FFF2-40B4-BE49-F238E27FC236}">
                <a16:creationId xmlns:a16="http://schemas.microsoft.com/office/drawing/2014/main" id="{4DA4374D-F270-4C02-88D7-B751FD9BD6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a:extLst>
              <a:ext uri="{FF2B5EF4-FFF2-40B4-BE49-F238E27FC236}">
                <a16:creationId xmlns:a16="http://schemas.microsoft.com/office/drawing/2014/main" id="{1ACA2EA0-FFD3-42EC-9406-B595015ED9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7" name="Picture 3">
            <a:extLst>
              <a:ext uri="{FF2B5EF4-FFF2-40B4-BE49-F238E27FC236}">
                <a16:creationId xmlns:a16="http://schemas.microsoft.com/office/drawing/2014/main" id="{F8D1F4B0-241C-491B-B511-62E8B322635A}"/>
              </a:ext>
              <a:ext uri="{C183D7F6-B498-43B3-948B-1728B52AA6E4}">
                <adec:decorative xmlns:adec="http://schemas.microsoft.com/office/drawing/2017/decorative" xmlns="" val="1"/>
              </a:ext>
            </a:extLst>
          </p:cNvPr>
          <p:cNvPicPr>
            <a:picLocks noChangeAspect="1"/>
          </p:cNvPicPr>
          <p:nvPr/>
        </p:nvPicPr>
        <p:blipFill rotWithShape="1">
          <a:blip r:embed="rId2">
            <a:alphaModFix amt="60000"/>
            <a:extLst>
              <a:ext uri="{BEBA8EAE-BF5A-486C-A8C5-ECC9F3942E4B}">
                <a14:imgProps xmlns:a14="http://schemas.microsoft.com/office/drawing/2010/main">
                  <a14:imgLayer r:embed="rId3">
                    <a14:imgEffect>
                      <a14:colorTemperature colorTemp="4700"/>
                    </a14:imgEffect>
                  </a14:imgLayer>
                </a14:imgProps>
              </a:ext>
            </a:extLst>
          </a:blip>
          <a:srcRect t="37575" r="-2" b="6174"/>
          <a:stretch/>
        </p:blipFill>
        <p:spPr>
          <a:xfrm>
            <a:off x="-1524" y="11383"/>
            <a:ext cx="12191979" cy="6857989"/>
          </a:xfrm>
          <a:prstGeom prst="rect">
            <a:avLst/>
          </a:prstGeom>
        </p:spPr>
      </p:pic>
      <p:sp>
        <p:nvSpPr>
          <p:cNvPr id="8" name="Rectangle 12">
            <a:extLst>
              <a:ext uri="{FF2B5EF4-FFF2-40B4-BE49-F238E27FC236}">
                <a16:creationId xmlns:a16="http://schemas.microsoft.com/office/drawing/2014/main" id="{D5288BCE-665C-472A-8C43-664BCFA31E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8762" y="1247775"/>
            <a:ext cx="9144000" cy="3007447"/>
          </a:xfrm>
          <a:prstGeom prst="rect">
            <a:avLst/>
          </a:prstGeom>
          <a:solidFill>
            <a:schemeClr val="bg1">
              <a:alpha val="95000"/>
            </a:schemeClr>
          </a:solidFill>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4147853" y="1476291"/>
            <a:ext cx="6421130" cy="2177328"/>
          </a:xfrm>
        </p:spPr>
        <p:txBody>
          <a:bodyPr anchor="ctr">
            <a:normAutofit fontScale="90000"/>
          </a:bodyPr>
          <a:lstStyle/>
          <a:p>
            <a:r>
              <a:rPr lang="en-US" sz="5000"/>
              <a:t>Catie Carlson</a:t>
            </a:r>
            <a:br>
              <a:rPr lang="en-US" sz="5000"/>
            </a:br>
            <a:r>
              <a:rPr lang="en-US" sz="3600" b="0"/>
              <a:t>Associate Librarian</a:t>
            </a:r>
            <a:r>
              <a:rPr lang="en-US" sz="5000" b="0"/>
              <a:t/>
            </a:r>
            <a:br>
              <a:rPr lang="en-US" sz="5000" b="0"/>
            </a:br>
            <a:r>
              <a:rPr lang="en-US" sz="3600" b="0"/>
              <a:t>University of Cincinnati</a:t>
            </a:r>
            <a:br>
              <a:rPr lang="en-US" sz="3600" b="0"/>
            </a:br>
            <a:r>
              <a:rPr lang="en-US" sz="3600" b="0">
                <a:hlinkClick r:id="rId4"/>
              </a:rPr>
              <a:t>catie.carlson@uc.edu</a:t>
            </a:r>
            <a:r>
              <a:rPr lang="en-US" sz="3600" b="0"/>
              <a:t> </a:t>
            </a:r>
            <a:endParaRPr lang="en-US"/>
          </a:p>
        </p:txBody>
      </p:sp>
      <p:sp>
        <p:nvSpPr>
          <p:cNvPr id="15" name="Rectangle: Rounded Corners 14">
            <a:extLst>
              <a:ext uri="{FF2B5EF4-FFF2-40B4-BE49-F238E27FC236}">
                <a16:creationId xmlns:a16="http://schemas.microsoft.com/office/drawing/2014/main" id="{46C57131-53A7-4C1A-BEA8-25F06A06AD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7872" y="3912322"/>
            <a:ext cx="7225780"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3" name="Subtitle 2"/>
          <p:cNvSpPr>
            <a:spLocks noGrp="1"/>
          </p:cNvSpPr>
          <p:nvPr>
            <p:ph type="subTitle" idx="1"/>
          </p:nvPr>
        </p:nvSpPr>
        <p:spPr>
          <a:xfrm>
            <a:off x="2566988" y="3962400"/>
            <a:ext cx="7058025" cy="581025"/>
          </a:xfrm>
        </p:spPr>
        <p:txBody>
          <a:bodyPr vert="horz" lIns="91440" tIns="45720" rIns="91440" bIns="45720" rtlCol="0" anchor="ctr">
            <a:normAutofit/>
          </a:bodyPr>
          <a:lstStyle/>
          <a:p>
            <a:pPr algn="ctr">
              <a:lnSpc>
                <a:spcPct val="100000"/>
              </a:lnSpc>
            </a:pPr>
            <a:r>
              <a:rPr lang="en-US" b="1">
                <a:solidFill>
                  <a:srgbClr val="FFFFFF"/>
                </a:solidFill>
                <a:cs typeface="Calibri"/>
              </a:rPr>
              <a:t>THANK YOU!</a:t>
            </a:r>
          </a:p>
        </p:txBody>
      </p:sp>
      <p:sp>
        <p:nvSpPr>
          <p:cNvPr id="4" name="Slide Number Placeholder 3">
            <a:extLst>
              <a:ext uri="{FF2B5EF4-FFF2-40B4-BE49-F238E27FC236}">
                <a16:creationId xmlns:a16="http://schemas.microsoft.com/office/drawing/2014/main" id="{8DA2068F-8787-401C-A3E2-FDAE232AEC0B}"/>
              </a:ext>
            </a:extLst>
          </p:cNvPr>
          <p:cNvSpPr>
            <a:spLocks noGrp="1"/>
          </p:cNvSpPr>
          <p:nvPr>
            <p:ph type="sldNum" sz="quarter" idx="4294967295"/>
          </p:nvPr>
        </p:nvSpPr>
        <p:spPr>
          <a:xfrm>
            <a:off x="8869680" y="6356350"/>
            <a:ext cx="2743200" cy="365125"/>
          </a:xfrm>
          <a:prstGeom prst="rect">
            <a:avLst/>
          </a:prstGeom>
        </p:spPr>
        <p:txBody>
          <a:bodyPr/>
          <a:lstStyle/>
          <a:p>
            <a:fld id="{B2DC25EE-239B-4C5F-AAD1-255A7D5F1EE2}" type="slidenum">
              <a:rPr lang="en-US" smtClean="0"/>
              <a:t>29</a:t>
            </a:fld>
            <a:endParaRPr lang="en-US"/>
          </a:p>
        </p:txBody>
      </p:sp>
      <p:sp>
        <p:nvSpPr>
          <p:cNvPr id="10" name="Slide Number Placeholder 3">
            <a:extLst>
              <a:ext uri="{FF2B5EF4-FFF2-40B4-BE49-F238E27FC236}">
                <a16:creationId xmlns:a16="http://schemas.microsoft.com/office/drawing/2014/main" id="{B30F302E-89EA-4CC1-B573-6C2EE6744851}"/>
              </a:ext>
            </a:extLst>
          </p:cNvPr>
          <p:cNvSpPr>
            <a:spLocks noGrp="1"/>
          </p:cNvSpPr>
          <p:nvPr/>
        </p:nvSpPr>
        <p:spPr>
          <a:xfrm>
            <a:off x="11295419" y="6180504"/>
            <a:ext cx="890954" cy="681648"/>
          </a:xfrm>
          <a:prstGeom prst="rect">
            <a:avLst/>
          </a:prstGeom>
          <a:solidFill>
            <a:schemeClr val="accent1"/>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2DC25EE-239B-4C5F-AAD1-255A7D5F1EE2}" type="slidenum">
              <a:rPr lang="en-US" sz="2400" b="1" dirty="0" smtClean="0">
                <a:solidFill>
                  <a:schemeClr val="bg1"/>
                </a:solidFill>
              </a:rPr>
              <a:pPr algn="ctr"/>
              <a:t>29</a:t>
            </a:fld>
            <a:endParaRPr lang="en-US" sz="2400" b="1">
              <a:solidFill>
                <a:schemeClr val="bg1"/>
              </a:solidFill>
            </a:endParaRPr>
          </a:p>
        </p:txBody>
      </p:sp>
      <p:pic>
        <p:nvPicPr>
          <p:cNvPr id="9" name="Picture 10" descr="University of Cincinnati Clermont">
            <a:extLst>
              <a:ext uri="{FF2B5EF4-FFF2-40B4-BE49-F238E27FC236}">
                <a16:creationId xmlns:a16="http://schemas.microsoft.com/office/drawing/2014/main" id="{142C642A-F49D-4B00-A7F1-99D991C8E7FB}"/>
              </a:ext>
            </a:extLst>
          </p:cNvPr>
          <p:cNvPicPr>
            <a:picLocks noChangeAspect="1"/>
          </p:cNvPicPr>
          <p:nvPr/>
        </p:nvPicPr>
        <p:blipFill>
          <a:blip r:embed="rId5"/>
          <a:stretch>
            <a:fillRect/>
          </a:stretch>
        </p:blipFill>
        <p:spPr>
          <a:xfrm>
            <a:off x="1988271" y="1811347"/>
            <a:ext cx="2073410" cy="1434483"/>
          </a:xfrm>
          <a:prstGeom prst="rect">
            <a:avLst/>
          </a:prstGeom>
        </p:spPr>
      </p:pic>
    </p:spTree>
    <p:extLst>
      <p:ext uri="{BB962C8B-B14F-4D97-AF65-F5344CB8AC3E}">
        <p14:creationId xmlns:p14="http://schemas.microsoft.com/office/powerpoint/2010/main" val="1877633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C9A9DA9-7DC8-488B-A882-123947B0F3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57F6BDD4-E066-4008-8011-6CC31AEB45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3857" y="633619"/>
            <a:ext cx="6838569"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B19DBA2-0410-418D-B411-5E6FC5373AA8}"/>
              </a:ext>
            </a:extLst>
          </p:cNvPr>
          <p:cNvSpPr>
            <a:spLocks noGrp="1"/>
          </p:cNvSpPr>
          <p:nvPr>
            <p:ph type="title"/>
          </p:nvPr>
        </p:nvSpPr>
        <p:spPr>
          <a:xfrm>
            <a:off x="5359510" y="978619"/>
            <a:ext cx="5991244" cy="1106424"/>
          </a:xfrm>
        </p:spPr>
        <p:txBody>
          <a:bodyPr>
            <a:normAutofit/>
          </a:bodyPr>
          <a:lstStyle/>
          <a:p>
            <a:r>
              <a:rPr lang="en-US" sz="3200"/>
              <a:t>What is an algorithm?</a:t>
            </a:r>
          </a:p>
        </p:txBody>
      </p:sp>
      <p:pic>
        <p:nvPicPr>
          <p:cNvPr id="8" name="Graphic 7">
            <a:extLst>
              <a:ext uri="{FF2B5EF4-FFF2-40B4-BE49-F238E27FC236}">
                <a16:creationId xmlns:a16="http://schemas.microsoft.com/office/drawing/2014/main" id="{BA5D1411-40C1-43EC-A8A3-3AC9C3D65993}"/>
              </a:ext>
              <a:ext uri="{C183D7F6-B498-43B3-948B-1728B52AA6E4}">
                <adec:decorative xmlns:adec="http://schemas.microsoft.com/office/drawing/2017/decorative" xmlns=""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04597" y="620295"/>
            <a:ext cx="5557647" cy="5557647"/>
          </a:xfrm>
          <a:prstGeom prst="rect">
            <a:avLst/>
          </a:prstGeom>
        </p:spPr>
      </p:pic>
      <p:sp>
        <p:nvSpPr>
          <p:cNvPr id="15" name="Rectangle 14">
            <a:extLst>
              <a:ext uri="{FF2B5EF4-FFF2-40B4-BE49-F238E27FC236}">
                <a16:creationId xmlns:a16="http://schemas.microsoft.com/office/drawing/2014/main" id="{2711A8FB-68FC-45FC-B01E-38F809E2D4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9848"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2A865FE3-5FC9-4049-87CF-30019C46C0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7859" y="2093976"/>
            <a:ext cx="5846683"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27A3AD4-30A8-4AE7-9035-7D8B53BA71FA}"/>
              </a:ext>
            </a:extLst>
          </p:cNvPr>
          <p:cNvSpPr>
            <a:spLocks noGrp="1"/>
          </p:cNvSpPr>
          <p:nvPr>
            <p:ph idx="1"/>
          </p:nvPr>
        </p:nvSpPr>
        <p:spPr>
          <a:xfrm>
            <a:off x="5356861" y="2252870"/>
            <a:ext cx="5993892" cy="3560251"/>
          </a:xfrm>
        </p:spPr>
        <p:txBody>
          <a:bodyPr vert="horz" lIns="91440" tIns="45720" rIns="91440" bIns="45720" rtlCol="0" anchor="t">
            <a:normAutofit/>
          </a:bodyPr>
          <a:lstStyle/>
          <a:p>
            <a:pPr marL="0" indent="0">
              <a:buNone/>
            </a:pPr>
            <a:r>
              <a:rPr lang="en-US" sz="2400">
                <a:ea typeface="+mn-lt"/>
                <a:cs typeface="+mn-lt"/>
              </a:rPr>
              <a:t>"An algorithm is a set of instructions or rules used by a computer to perform a specific task such as organizing search results by relevance"</a:t>
            </a:r>
          </a:p>
        </p:txBody>
      </p:sp>
      <p:sp>
        <p:nvSpPr>
          <p:cNvPr id="9" name="Slide Number Placeholder 3">
            <a:extLst>
              <a:ext uri="{FF2B5EF4-FFF2-40B4-BE49-F238E27FC236}">
                <a16:creationId xmlns:a16="http://schemas.microsoft.com/office/drawing/2014/main" id="{1E6F15C3-0044-4BA4-8C59-4FBFE68D9C7F}"/>
              </a:ext>
            </a:extLst>
          </p:cNvPr>
          <p:cNvSpPr>
            <a:spLocks noGrp="1"/>
          </p:cNvSpPr>
          <p:nvPr/>
        </p:nvSpPr>
        <p:spPr>
          <a:xfrm>
            <a:off x="11295419" y="6180504"/>
            <a:ext cx="890954" cy="681648"/>
          </a:xfrm>
          <a:prstGeom prst="rect">
            <a:avLst/>
          </a:prstGeom>
          <a:solidFill>
            <a:schemeClr val="accent1"/>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2DC25EE-239B-4C5F-AAD1-255A7D5F1EE2}" type="slidenum">
              <a:rPr lang="en-US" sz="2400" b="1" dirty="0" smtClean="0">
                <a:solidFill>
                  <a:schemeClr val="bg1"/>
                </a:solidFill>
              </a:rPr>
              <a:pPr algn="ctr"/>
              <a:t>3</a:t>
            </a:fld>
            <a:endParaRPr lang="en-US" sz="2400" b="1">
              <a:solidFill>
                <a:schemeClr val="bg1"/>
              </a:solidFill>
            </a:endParaRPr>
          </a:p>
        </p:txBody>
      </p:sp>
      <p:sp>
        <p:nvSpPr>
          <p:cNvPr id="10" name="TextBox 9">
            <a:extLst>
              <a:ext uri="{FF2B5EF4-FFF2-40B4-BE49-F238E27FC236}">
                <a16:creationId xmlns:a16="http://schemas.microsoft.com/office/drawing/2014/main" id="{1D0071FF-A2B9-401E-97D6-1B92E7CD88F9}"/>
              </a:ext>
            </a:extLst>
          </p:cNvPr>
          <p:cNvSpPr txBox="1"/>
          <p:nvPr/>
        </p:nvSpPr>
        <p:spPr>
          <a:xfrm>
            <a:off x="5471330" y="6249376"/>
            <a:ext cx="353932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chemeClr val="bg1">
                    <a:lumMod val="50000"/>
                  </a:schemeClr>
                </a:solidFill>
                <a:ea typeface="+mn-lt"/>
                <a:cs typeface="+mn-lt"/>
              </a:rPr>
              <a:t>(Gardner, 2019)</a:t>
            </a:r>
            <a:endParaRPr lang="en-US" sz="1200">
              <a:solidFill>
                <a:schemeClr val="bg1">
                  <a:lumMod val="50000"/>
                </a:schemeClr>
              </a:solidFill>
            </a:endParaRPr>
          </a:p>
        </p:txBody>
      </p:sp>
    </p:spTree>
    <p:extLst>
      <p:ext uri="{BB962C8B-B14F-4D97-AF65-F5344CB8AC3E}">
        <p14:creationId xmlns:p14="http://schemas.microsoft.com/office/powerpoint/2010/main" val="2332528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BB2B1F0-0DD6-4744-9A46-7A344FB48E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C5C6B0-98DE-4243-984D-311500225CA1}"/>
              </a:ext>
            </a:extLst>
          </p:cNvPr>
          <p:cNvSpPr>
            <a:spLocks noGrp="1"/>
          </p:cNvSpPr>
          <p:nvPr>
            <p:ph type="title"/>
          </p:nvPr>
        </p:nvSpPr>
        <p:spPr>
          <a:xfrm>
            <a:off x="841248" y="426720"/>
            <a:ext cx="10506456" cy="1919141"/>
          </a:xfrm>
        </p:spPr>
        <p:txBody>
          <a:bodyPr anchor="b">
            <a:normAutofit/>
          </a:bodyPr>
          <a:lstStyle/>
          <a:p>
            <a:r>
              <a:rPr lang="en-US" sz="6000"/>
              <a:t>Injustice in Algorithms</a:t>
            </a:r>
          </a:p>
        </p:txBody>
      </p:sp>
      <p:sp>
        <p:nvSpPr>
          <p:cNvPr id="21" name="Rectangle 20">
            <a:extLst>
              <a:ext uri="{FF2B5EF4-FFF2-40B4-BE49-F238E27FC236}">
                <a16:creationId xmlns:a16="http://schemas.microsoft.com/office/drawing/2014/main" id="{7A0B5DEA-ADF6-4BA5-9307-147F0A4685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8680" y="2898648"/>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9DECDBF4-02B6-4BB4-B65B-B8107AD6A9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83982"/>
            <a:ext cx="1873457"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96CCE2D-D746-4CE5-92A2-33EE6BB49E87}"/>
              </a:ext>
            </a:extLst>
          </p:cNvPr>
          <p:cNvSpPr>
            <a:spLocks noGrp="1"/>
          </p:cNvSpPr>
          <p:nvPr>
            <p:ph idx="1"/>
          </p:nvPr>
        </p:nvSpPr>
        <p:spPr>
          <a:xfrm>
            <a:off x="841248" y="3337269"/>
            <a:ext cx="10509504" cy="2905686"/>
          </a:xfrm>
        </p:spPr>
        <p:txBody>
          <a:bodyPr vert="horz" lIns="91440" tIns="45720" rIns="91440" bIns="45720" rtlCol="0" anchor="t">
            <a:normAutofit/>
          </a:bodyPr>
          <a:lstStyle/>
          <a:p>
            <a:r>
              <a:rPr lang="en-US" sz="2000">
                <a:ea typeface="+mn-lt"/>
                <a:cs typeface="+mn-lt"/>
              </a:rPr>
              <a:t>Google search autosuggestions on January 25, 2013 </a:t>
            </a:r>
            <a:endParaRPr lang="en-US"/>
          </a:p>
          <a:p>
            <a:pPr lvl="1"/>
            <a:r>
              <a:rPr lang="en-US" sz="2000">
                <a:ea typeface="+mn-lt"/>
                <a:cs typeface="+mn-lt"/>
              </a:rPr>
              <a:t>Typed: Why are Black women so</a:t>
            </a:r>
          </a:p>
          <a:p>
            <a:pPr lvl="2"/>
            <a:r>
              <a:rPr lang="en-US">
                <a:ea typeface="+mn-lt"/>
                <a:cs typeface="+mn-lt"/>
              </a:rPr>
              <a:t>Autocomplete suggestions: Angry, loud, mean, attractive, lazy, annoying, confident, sassy, insecure, bitter</a:t>
            </a:r>
          </a:p>
          <a:p>
            <a:pPr lvl="1"/>
            <a:r>
              <a:rPr lang="en-US" sz="2000">
                <a:ea typeface="+mn-lt"/>
                <a:cs typeface="+mn-lt"/>
              </a:rPr>
              <a:t>Typed: Why are white women so</a:t>
            </a:r>
          </a:p>
          <a:p>
            <a:pPr lvl="2"/>
            <a:r>
              <a:rPr lang="en-US">
                <a:ea typeface="+mn-lt"/>
                <a:cs typeface="+mn-lt"/>
              </a:rPr>
              <a:t>Autocomplete suggestions: pretty, beautiful, mean, easy, insecure, skinny, annoying, perfect, fake, rude</a:t>
            </a:r>
            <a:endParaRPr lang="en-US"/>
          </a:p>
          <a:p>
            <a:pPr lvl="2"/>
            <a:endParaRPr lang="en-US">
              <a:ea typeface="+mn-lt"/>
              <a:cs typeface="+mn-lt"/>
            </a:endParaRPr>
          </a:p>
        </p:txBody>
      </p:sp>
      <p:sp>
        <p:nvSpPr>
          <p:cNvPr id="5" name="Slide Number Placeholder 3">
            <a:extLst>
              <a:ext uri="{FF2B5EF4-FFF2-40B4-BE49-F238E27FC236}">
                <a16:creationId xmlns:a16="http://schemas.microsoft.com/office/drawing/2014/main" id="{B30F302E-89EA-4CC1-B573-6C2EE6744851}"/>
              </a:ext>
            </a:extLst>
          </p:cNvPr>
          <p:cNvSpPr>
            <a:spLocks noGrp="1"/>
          </p:cNvSpPr>
          <p:nvPr/>
        </p:nvSpPr>
        <p:spPr>
          <a:xfrm>
            <a:off x="11295419" y="6180504"/>
            <a:ext cx="890954" cy="681648"/>
          </a:xfrm>
          <a:prstGeom prst="rect">
            <a:avLst/>
          </a:prstGeom>
          <a:solidFill>
            <a:schemeClr val="accent1"/>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fld id="{B2DC25EE-239B-4C5F-AAD1-255A7D5F1EE2}" type="slidenum">
              <a:rPr lang="en-US" sz="2400" b="1" dirty="0" smtClean="0">
                <a:solidFill>
                  <a:schemeClr val="bg1"/>
                </a:solidFill>
              </a:rPr>
              <a:pPr algn="ctr">
                <a:spcAft>
                  <a:spcPts val="600"/>
                </a:spcAft>
              </a:pPr>
              <a:t>4</a:t>
            </a:fld>
            <a:endParaRPr lang="en-US" sz="2400" b="1">
              <a:solidFill>
                <a:schemeClr val="bg1"/>
              </a:solidFill>
            </a:endParaRPr>
          </a:p>
        </p:txBody>
      </p:sp>
      <p:sp>
        <p:nvSpPr>
          <p:cNvPr id="4" name="TextBox 3">
            <a:extLst>
              <a:ext uri="{FF2B5EF4-FFF2-40B4-BE49-F238E27FC236}">
                <a16:creationId xmlns:a16="http://schemas.microsoft.com/office/drawing/2014/main" id="{E3A01972-1617-41DC-A28B-E30E0A74342B}"/>
              </a:ext>
            </a:extLst>
          </p:cNvPr>
          <p:cNvSpPr txBox="1"/>
          <p:nvPr/>
        </p:nvSpPr>
        <p:spPr>
          <a:xfrm>
            <a:off x="865211" y="6238003"/>
            <a:ext cx="7315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chemeClr val="bg1">
                    <a:lumMod val="50000"/>
                  </a:schemeClr>
                </a:solidFill>
                <a:ea typeface="+mn-lt"/>
                <a:cs typeface="+mn-lt"/>
              </a:rPr>
              <a:t>(Noble, 2018, p.21)</a:t>
            </a:r>
            <a:endParaRPr lang="en-US" sz="1200">
              <a:solidFill>
                <a:schemeClr val="bg1">
                  <a:lumMod val="50000"/>
                </a:schemeClr>
              </a:solidFill>
            </a:endParaRPr>
          </a:p>
        </p:txBody>
      </p:sp>
    </p:spTree>
    <p:extLst>
      <p:ext uri="{BB962C8B-B14F-4D97-AF65-F5344CB8AC3E}">
        <p14:creationId xmlns:p14="http://schemas.microsoft.com/office/powerpoint/2010/main" val="223191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BB2B1F0-0DD6-4744-9A46-7A344FB48E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3395AA-4858-480C-9352-B11EB33C1BD0}"/>
              </a:ext>
            </a:extLst>
          </p:cNvPr>
          <p:cNvSpPr>
            <a:spLocks noGrp="1"/>
          </p:cNvSpPr>
          <p:nvPr>
            <p:ph type="title"/>
          </p:nvPr>
        </p:nvSpPr>
        <p:spPr>
          <a:xfrm>
            <a:off x="841248" y="426720"/>
            <a:ext cx="10506456" cy="1919141"/>
          </a:xfrm>
        </p:spPr>
        <p:txBody>
          <a:bodyPr anchor="b">
            <a:normAutofit/>
          </a:bodyPr>
          <a:lstStyle/>
          <a:p>
            <a:r>
              <a:rPr lang="en-US" sz="6000"/>
              <a:t>Within the Library, Too</a:t>
            </a:r>
          </a:p>
        </p:txBody>
      </p:sp>
      <p:sp>
        <p:nvSpPr>
          <p:cNvPr id="13" name="Rectangle 12">
            <a:extLst>
              <a:ext uri="{FF2B5EF4-FFF2-40B4-BE49-F238E27FC236}">
                <a16:creationId xmlns:a16="http://schemas.microsoft.com/office/drawing/2014/main" id="{7A0B5DEA-ADF6-4BA5-9307-147F0A4685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8680" y="2898648"/>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9DECDBF4-02B6-4BB4-B65B-B8107AD6A9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83982"/>
            <a:ext cx="1873457"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C38FE49-1AAB-4B0D-A14C-16DD21EEB1B8}"/>
              </a:ext>
            </a:extLst>
          </p:cNvPr>
          <p:cNvSpPr>
            <a:spLocks noGrp="1"/>
          </p:cNvSpPr>
          <p:nvPr>
            <p:ph idx="1"/>
          </p:nvPr>
        </p:nvSpPr>
        <p:spPr>
          <a:xfrm>
            <a:off x="841248" y="3337269"/>
            <a:ext cx="10509504" cy="2905686"/>
          </a:xfrm>
        </p:spPr>
        <p:txBody>
          <a:bodyPr vert="horz" lIns="91440" tIns="45720" rIns="91440" bIns="45720" rtlCol="0" anchor="t">
            <a:normAutofit/>
          </a:bodyPr>
          <a:lstStyle/>
          <a:p>
            <a:pPr>
              <a:lnSpc>
                <a:spcPct val="100000"/>
              </a:lnSpc>
            </a:pPr>
            <a:r>
              <a:rPr lang="en-US" sz="1700">
                <a:ea typeface="+mn-lt"/>
                <a:cs typeface="+mn-lt"/>
              </a:rPr>
              <a:t>Summon 2.0</a:t>
            </a:r>
          </a:p>
          <a:p>
            <a:pPr lvl="1">
              <a:lnSpc>
                <a:spcPct val="100000"/>
              </a:lnSpc>
            </a:pPr>
            <a:r>
              <a:rPr lang="en-US" sz="1700">
                <a:ea typeface="+mn-lt"/>
                <a:cs typeface="+mn-lt"/>
              </a:rPr>
              <a:t>Topic Explorer</a:t>
            </a:r>
          </a:p>
          <a:p>
            <a:pPr lvl="2">
              <a:lnSpc>
                <a:spcPct val="100000"/>
              </a:lnSpc>
            </a:pPr>
            <a:r>
              <a:rPr lang="en-US" sz="1700">
                <a:ea typeface="+mn-lt"/>
                <a:cs typeface="+mn-lt"/>
              </a:rPr>
              <a:t>Eurocentric skew</a:t>
            </a:r>
          </a:p>
          <a:p>
            <a:pPr lvl="2">
              <a:lnSpc>
                <a:spcPct val="100000"/>
              </a:lnSpc>
            </a:pPr>
            <a:r>
              <a:rPr lang="en-US" sz="1700">
                <a:ea typeface="+mn-lt"/>
                <a:cs typeface="+mn-lt"/>
              </a:rPr>
              <a:t>Wikipedia snapshot [outdated information]</a:t>
            </a:r>
          </a:p>
          <a:p>
            <a:pPr lvl="1">
              <a:lnSpc>
                <a:spcPct val="100000"/>
              </a:lnSpc>
            </a:pPr>
            <a:r>
              <a:rPr lang="en-US" sz="1700">
                <a:ea typeface="+mn-lt"/>
                <a:cs typeface="+mn-lt"/>
              </a:rPr>
              <a:t>Autosuggest</a:t>
            </a:r>
          </a:p>
          <a:p>
            <a:pPr lvl="2">
              <a:lnSpc>
                <a:spcPct val="100000"/>
              </a:lnSpc>
            </a:pPr>
            <a:r>
              <a:rPr lang="en-US" sz="1700">
                <a:ea typeface="+mn-lt"/>
                <a:cs typeface="+mn-lt"/>
              </a:rPr>
              <a:t>"While Ex Libris has blocked the Topic Explorer results for 'Muslim terrorist in the united states,' a search for 'Muslims are' in Summon will activate the autosuggest algorithm as seen in Figure 5.8, which offers only one suggestion: 'Muslims are terrorists.'"</a:t>
            </a:r>
          </a:p>
        </p:txBody>
      </p:sp>
      <p:sp>
        <p:nvSpPr>
          <p:cNvPr id="4" name="TextBox 3">
            <a:extLst>
              <a:ext uri="{FF2B5EF4-FFF2-40B4-BE49-F238E27FC236}">
                <a16:creationId xmlns:a16="http://schemas.microsoft.com/office/drawing/2014/main" id="{B8640BB6-BEF6-4ADB-8C69-143D708B56AF}"/>
              </a:ext>
            </a:extLst>
          </p:cNvPr>
          <p:cNvSpPr txBox="1"/>
          <p:nvPr/>
        </p:nvSpPr>
        <p:spPr>
          <a:xfrm>
            <a:off x="865211" y="6215257"/>
            <a:ext cx="353932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chemeClr val="bg1">
                    <a:lumMod val="50000"/>
                  </a:schemeClr>
                </a:solidFill>
                <a:ea typeface="+mn-lt"/>
                <a:cs typeface="+mn-lt"/>
              </a:rPr>
              <a:t>(</a:t>
            </a:r>
            <a:r>
              <a:rPr lang="en-US" sz="1200" err="1">
                <a:solidFill>
                  <a:schemeClr val="bg1">
                    <a:lumMod val="50000"/>
                  </a:schemeClr>
                </a:solidFill>
                <a:ea typeface="+mn-lt"/>
                <a:cs typeface="+mn-lt"/>
              </a:rPr>
              <a:t>Redisma</a:t>
            </a:r>
            <a:r>
              <a:rPr lang="en-US" sz="1200">
                <a:solidFill>
                  <a:schemeClr val="bg1">
                    <a:lumMod val="50000"/>
                  </a:schemeClr>
                </a:solidFill>
                <a:ea typeface="+mn-lt"/>
                <a:cs typeface="+mn-lt"/>
              </a:rPr>
              <a:t>, 2019; </a:t>
            </a:r>
            <a:r>
              <a:rPr lang="en-US" sz="1200" err="1">
                <a:solidFill>
                  <a:schemeClr val="bg1">
                    <a:lumMod val="50000"/>
                  </a:schemeClr>
                </a:solidFill>
                <a:ea typeface="+mn-lt"/>
                <a:cs typeface="+mn-lt"/>
              </a:rPr>
              <a:t>Redisma</a:t>
            </a:r>
            <a:r>
              <a:rPr lang="en-US" sz="1200">
                <a:solidFill>
                  <a:schemeClr val="bg1">
                    <a:lumMod val="50000"/>
                  </a:schemeClr>
                </a:solidFill>
                <a:ea typeface="+mn-lt"/>
                <a:cs typeface="+mn-lt"/>
              </a:rPr>
              <a:t>, 2019, p. 127)</a:t>
            </a:r>
            <a:endParaRPr lang="en-US" sz="1200">
              <a:solidFill>
                <a:schemeClr val="bg1">
                  <a:lumMod val="50000"/>
                </a:schemeClr>
              </a:solidFill>
            </a:endParaRPr>
          </a:p>
        </p:txBody>
      </p:sp>
      <p:sp>
        <p:nvSpPr>
          <p:cNvPr id="5" name="Slide Number Placeholder 3">
            <a:extLst>
              <a:ext uri="{FF2B5EF4-FFF2-40B4-BE49-F238E27FC236}">
                <a16:creationId xmlns:a16="http://schemas.microsoft.com/office/drawing/2014/main" id="{8C5B6331-C8E3-46CF-B78E-CC34B22145D8}"/>
              </a:ext>
            </a:extLst>
          </p:cNvPr>
          <p:cNvSpPr>
            <a:spLocks noGrp="1"/>
          </p:cNvSpPr>
          <p:nvPr/>
        </p:nvSpPr>
        <p:spPr>
          <a:xfrm>
            <a:off x="11295419" y="6180504"/>
            <a:ext cx="890954" cy="681648"/>
          </a:xfrm>
          <a:prstGeom prst="rect">
            <a:avLst/>
          </a:prstGeom>
          <a:solidFill>
            <a:schemeClr val="accent1"/>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fld id="{B2DC25EE-239B-4C5F-AAD1-255A7D5F1EE2}" type="slidenum">
              <a:rPr lang="en-US" sz="2400" b="1" dirty="0" smtClean="0">
                <a:solidFill>
                  <a:schemeClr val="bg1"/>
                </a:solidFill>
              </a:rPr>
              <a:pPr algn="ctr">
                <a:spcAft>
                  <a:spcPts val="600"/>
                </a:spcAft>
              </a:pPr>
              <a:t>5</a:t>
            </a:fld>
            <a:endParaRPr lang="en-US" sz="2400" b="1">
              <a:solidFill>
                <a:schemeClr val="bg1"/>
              </a:solidFill>
            </a:endParaRPr>
          </a:p>
        </p:txBody>
      </p:sp>
    </p:spTree>
    <p:extLst>
      <p:ext uri="{BB962C8B-B14F-4D97-AF65-F5344CB8AC3E}">
        <p14:creationId xmlns:p14="http://schemas.microsoft.com/office/powerpoint/2010/main" val="401686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A783A-BC55-49A2-B233-234CA299BB67}"/>
              </a:ext>
            </a:extLst>
          </p:cNvPr>
          <p:cNvSpPr>
            <a:spLocks noGrp="1"/>
          </p:cNvSpPr>
          <p:nvPr>
            <p:ph type="title"/>
          </p:nvPr>
        </p:nvSpPr>
        <p:spPr/>
        <p:txBody>
          <a:bodyPr/>
          <a:lstStyle/>
          <a:p>
            <a:r>
              <a:rPr lang="en-US"/>
              <a:t>Prevalence</a:t>
            </a:r>
          </a:p>
        </p:txBody>
      </p:sp>
      <p:sp>
        <p:nvSpPr>
          <p:cNvPr id="3" name="Content Placeholder 2">
            <a:extLst>
              <a:ext uri="{FF2B5EF4-FFF2-40B4-BE49-F238E27FC236}">
                <a16:creationId xmlns:a16="http://schemas.microsoft.com/office/drawing/2014/main" id="{E2C5E298-B016-4CA4-AC76-1618B76EC5E2}"/>
              </a:ext>
            </a:extLst>
          </p:cNvPr>
          <p:cNvSpPr>
            <a:spLocks noGrp="1"/>
          </p:cNvSpPr>
          <p:nvPr>
            <p:ph idx="1"/>
          </p:nvPr>
        </p:nvSpPr>
        <p:spPr>
          <a:xfrm>
            <a:off x="5108713" y="2233095"/>
            <a:ext cx="6685250" cy="4492383"/>
          </a:xfrm>
        </p:spPr>
        <p:txBody>
          <a:bodyPr vert="horz" lIns="91440" tIns="45720" rIns="91440" bIns="45720" rtlCol="0" anchor="t">
            <a:normAutofit/>
          </a:bodyPr>
          <a:lstStyle/>
          <a:p>
            <a:pPr marL="0" indent="0">
              <a:buNone/>
            </a:pPr>
            <a:r>
              <a:rPr lang="en-US"/>
              <a:t>40% people believe </a:t>
            </a:r>
            <a:r>
              <a:rPr lang="en-US">
                <a:ea typeface="+mn-lt"/>
                <a:cs typeface="+mn-lt"/>
              </a:rPr>
              <a:t>"it is possible for computer programs to make decisions that are free from human bias. Notably, younger Americans are more supportive of the notion that computer programs can be developed that are free from bias.“</a:t>
            </a:r>
          </a:p>
        </p:txBody>
      </p:sp>
      <p:sp>
        <p:nvSpPr>
          <p:cNvPr id="6" name="Slide Number Placeholder 3">
            <a:extLst>
              <a:ext uri="{FF2B5EF4-FFF2-40B4-BE49-F238E27FC236}">
                <a16:creationId xmlns:a16="http://schemas.microsoft.com/office/drawing/2014/main" id="{3DAE9F7C-4A2E-4675-BEB1-1373580E1E5A}"/>
              </a:ext>
            </a:extLst>
          </p:cNvPr>
          <p:cNvSpPr>
            <a:spLocks noGrp="1"/>
          </p:cNvSpPr>
          <p:nvPr>
            <p:ph type="sldNum" sz="quarter" idx="4294967295"/>
          </p:nvPr>
        </p:nvSpPr>
        <p:spPr>
          <a:xfrm>
            <a:off x="11295419" y="6180504"/>
            <a:ext cx="890954" cy="681648"/>
          </a:xfrm>
          <a:prstGeom prst="rect">
            <a:avLst/>
          </a:prstGeom>
          <a:solidFill>
            <a:schemeClr val="accent1"/>
          </a:solidFill>
        </p:spPr>
        <p:txBody>
          <a:bodyPr anchor="ctr"/>
          <a:lstStyle/>
          <a:p>
            <a:pPr algn="ctr"/>
            <a:fld id="{B2DC25EE-239B-4C5F-AAD1-255A7D5F1EE2}" type="slidenum">
              <a:rPr lang="en-US" sz="2400" b="1" dirty="0" smtClean="0">
                <a:solidFill>
                  <a:schemeClr val="bg1"/>
                </a:solidFill>
              </a:rPr>
              <a:pPr algn="ctr"/>
              <a:t>6</a:t>
            </a:fld>
            <a:endParaRPr lang="en-US" sz="2400" b="1">
              <a:solidFill>
                <a:schemeClr val="bg1"/>
              </a:solidFill>
            </a:endParaRPr>
          </a:p>
        </p:txBody>
      </p:sp>
      <p:pic>
        <p:nvPicPr>
          <p:cNvPr id="4" name="Graphic 4">
            <a:extLst>
              <a:ext uri="{FF2B5EF4-FFF2-40B4-BE49-F238E27FC236}">
                <a16:creationId xmlns:a16="http://schemas.microsoft.com/office/drawing/2014/main" id="{F4F0CE62-093A-4F3D-A060-8D5ABC6407D9}"/>
              </a:ext>
              <a:ext uri="{C183D7F6-B498-43B3-948B-1728B52AA6E4}">
                <adec:decorative xmlns:adec="http://schemas.microsoft.com/office/drawing/2017/decorative" xmlns="" val="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254715" y="1050286"/>
            <a:ext cx="6858000" cy="6858000"/>
          </a:xfrm>
          <a:prstGeom prst="rect">
            <a:avLst/>
          </a:prstGeom>
        </p:spPr>
      </p:pic>
      <p:sp>
        <p:nvSpPr>
          <p:cNvPr id="7" name="TextBox 6">
            <a:extLst>
              <a:ext uri="{FF2B5EF4-FFF2-40B4-BE49-F238E27FC236}">
                <a16:creationId xmlns:a16="http://schemas.microsoft.com/office/drawing/2014/main" id="{5810FD73-6603-4393-ACE5-586051DCE865}"/>
              </a:ext>
            </a:extLst>
          </p:cNvPr>
          <p:cNvSpPr txBox="1"/>
          <p:nvPr/>
        </p:nvSpPr>
        <p:spPr>
          <a:xfrm>
            <a:off x="5108713" y="6263813"/>
            <a:ext cx="581222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indent="0">
              <a:buNone/>
            </a:pPr>
            <a:r>
              <a:rPr lang="en-US" sz="1200">
                <a:solidFill>
                  <a:schemeClr val="bg1">
                    <a:lumMod val="50000"/>
                  </a:schemeClr>
                </a:solidFill>
                <a:ea typeface="+mn-lt"/>
                <a:cs typeface="+mn-lt"/>
              </a:rPr>
              <a:t>(Smith, 2018)</a:t>
            </a:r>
            <a:endParaRPr lang="en-US" sz="1200">
              <a:solidFill>
                <a:schemeClr val="bg1">
                  <a:lumMod val="50000"/>
                </a:schemeClr>
              </a:solidFill>
            </a:endParaRPr>
          </a:p>
        </p:txBody>
      </p:sp>
    </p:spTree>
    <p:extLst>
      <p:ext uri="{BB962C8B-B14F-4D97-AF65-F5344CB8AC3E}">
        <p14:creationId xmlns:p14="http://schemas.microsoft.com/office/powerpoint/2010/main" val="2381100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AFF8D2E5-2C4E-47B1-930B-6C82B7C313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45F4BE-AC6A-426E-934B-C0C49BA7F846}"/>
              </a:ext>
            </a:extLst>
          </p:cNvPr>
          <p:cNvSpPr>
            <a:spLocks noGrp="1"/>
          </p:cNvSpPr>
          <p:nvPr>
            <p:ph type="title"/>
          </p:nvPr>
        </p:nvSpPr>
        <p:spPr>
          <a:xfrm>
            <a:off x="841248" y="251312"/>
            <a:ext cx="10506456" cy="1010264"/>
          </a:xfrm>
        </p:spPr>
        <p:txBody>
          <a:bodyPr anchor="ctr">
            <a:normAutofit/>
          </a:bodyPr>
          <a:lstStyle/>
          <a:p>
            <a:r>
              <a:rPr lang="en-US"/>
              <a:t>Impact</a:t>
            </a:r>
          </a:p>
        </p:txBody>
      </p:sp>
      <p:sp>
        <p:nvSpPr>
          <p:cNvPr id="8" name="Rectangle 11">
            <a:extLst>
              <a:ext uri="{FF2B5EF4-FFF2-40B4-BE49-F238E27FC236}">
                <a16:creationId xmlns:a16="http://schemas.microsoft.com/office/drawing/2014/main" id="{801E4ADA-0EA9-4930-846E-3C11E8BED6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13">
            <a:extLst>
              <a:ext uri="{FF2B5EF4-FFF2-40B4-BE49-F238E27FC236}">
                <a16:creationId xmlns:a16="http://schemas.microsoft.com/office/drawing/2014/main" id="{FB92FFCE-0C90-454E-AA25-D4EE9A6C39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Diagram 5" descr="Continuing cycle of biased results, unwavering algorithmic trust, and societal injustice">
            <a:extLst>
              <a:ext uri="{FF2B5EF4-FFF2-40B4-BE49-F238E27FC236}">
                <a16:creationId xmlns:a16="http://schemas.microsoft.com/office/drawing/2014/main" id="{AC50EC5A-7F2F-4C33-A863-AC873DE89698}"/>
              </a:ext>
            </a:extLst>
          </p:cNvPr>
          <p:cNvGraphicFramePr/>
          <p:nvPr>
            <p:extLst>
              <p:ext uri="{D42A27DB-BD31-4B8C-83A1-F6EECF244321}">
                <p14:modId xmlns:p14="http://schemas.microsoft.com/office/powerpoint/2010/main" val="1302378245"/>
              </p:ext>
            </p:extLst>
          </p:nvPr>
        </p:nvGraphicFramePr>
        <p:xfrm>
          <a:off x="838200" y="1512888"/>
          <a:ext cx="10506456" cy="51876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5" name="Slide Number Placeholder 3">
            <a:extLst>
              <a:ext uri="{FF2B5EF4-FFF2-40B4-BE49-F238E27FC236}">
                <a16:creationId xmlns:a16="http://schemas.microsoft.com/office/drawing/2014/main" id="{6D19020C-02DC-4203-B1F3-5DAB163C0E42}"/>
              </a:ext>
            </a:extLst>
          </p:cNvPr>
          <p:cNvSpPr>
            <a:spLocks noGrp="1"/>
          </p:cNvSpPr>
          <p:nvPr/>
        </p:nvSpPr>
        <p:spPr>
          <a:xfrm>
            <a:off x="11295419" y="6180504"/>
            <a:ext cx="890954" cy="681648"/>
          </a:xfrm>
          <a:prstGeom prst="rect">
            <a:avLst/>
          </a:prstGeom>
          <a:solidFill>
            <a:schemeClr val="accent1"/>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fld id="{B2DC25EE-239B-4C5F-AAD1-255A7D5F1EE2}" type="slidenum">
              <a:rPr lang="en-US" sz="2400" b="1" dirty="0" smtClean="0">
                <a:solidFill>
                  <a:schemeClr val="bg1"/>
                </a:solidFill>
              </a:rPr>
              <a:pPr algn="ctr">
                <a:spcAft>
                  <a:spcPts val="600"/>
                </a:spcAft>
              </a:pPr>
              <a:t>7</a:t>
            </a:fld>
            <a:endParaRPr lang="en-US" sz="2400" b="1">
              <a:solidFill>
                <a:schemeClr val="bg1"/>
              </a:solidFill>
            </a:endParaRPr>
          </a:p>
        </p:txBody>
      </p:sp>
    </p:spTree>
    <p:extLst>
      <p:ext uri="{BB962C8B-B14F-4D97-AF65-F5344CB8AC3E}">
        <p14:creationId xmlns:p14="http://schemas.microsoft.com/office/powerpoint/2010/main" val="4203946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8">
            <a:extLst>
              <a:ext uri="{FF2B5EF4-FFF2-40B4-BE49-F238E27FC236}">
                <a16:creationId xmlns:a16="http://schemas.microsoft.com/office/drawing/2014/main" id="{90D01200-0224-43C5-AB38-FB4D16B73F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307719-A93E-4604-9412-FB53974F17C8}"/>
              </a:ext>
            </a:extLst>
          </p:cNvPr>
          <p:cNvSpPr>
            <a:spLocks noGrp="1"/>
          </p:cNvSpPr>
          <p:nvPr>
            <p:ph type="title"/>
          </p:nvPr>
        </p:nvSpPr>
        <p:spPr>
          <a:xfrm>
            <a:off x="612648" y="1078992"/>
            <a:ext cx="6268770" cy="1536192"/>
          </a:xfrm>
        </p:spPr>
        <p:txBody>
          <a:bodyPr anchor="b">
            <a:normAutofit/>
          </a:bodyPr>
          <a:lstStyle/>
          <a:p>
            <a:r>
              <a:rPr lang="en-US" sz="5200"/>
              <a:t>Questioning the Algorithm</a:t>
            </a:r>
          </a:p>
        </p:txBody>
      </p:sp>
      <p:sp>
        <p:nvSpPr>
          <p:cNvPr id="21" name="Rectangle 20">
            <a:extLst>
              <a:ext uri="{FF2B5EF4-FFF2-40B4-BE49-F238E27FC236}">
                <a16:creationId xmlns:a16="http://schemas.microsoft.com/office/drawing/2014/main" id="{728A44A4-A002-4A88-9FC9-1D0566C97A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3E7D5C7B-DD16-401B-85CE-4AAA2A4F51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DAFD044-66BC-47EE-B717-EB9DE00EB69B}"/>
              </a:ext>
            </a:extLst>
          </p:cNvPr>
          <p:cNvSpPr>
            <a:spLocks noGrp="1"/>
          </p:cNvSpPr>
          <p:nvPr>
            <p:ph idx="1"/>
          </p:nvPr>
        </p:nvSpPr>
        <p:spPr>
          <a:xfrm>
            <a:off x="612648" y="3355848"/>
            <a:ext cx="6268770" cy="2825496"/>
          </a:xfrm>
        </p:spPr>
        <p:txBody>
          <a:bodyPr vert="horz" lIns="91440" tIns="45720" rIns="91440" bIns="45720" rtlCol="0">
            <a:normAutofit/>
          </a:bodyPr>
          <a:lstStyle/>
          <a:p>
            <a:pPr marL="0" indent="0">
              <a:buNone/>
            </a:pPr>
            <a:r>
              <a:rPr lang="en-US" sz="1800"/>
              <a:t>"</a:t>
            </a:r>
            <a:r>
              <a:rPr lang="en-US" sz="1800">
                <a:ea typeface="+mn-lt"/>
                <a:cs typeface="+mn-lt"/>
              </a:rPr>
              <a:t>When you believe that a decision generated by a computer is better or fairer than a decision by a human, you stop questioning the validity of the inputs to the system. It's easy to forget the principle of garbage in, garbage out- especially if you really </a:t>
            </a:r>
            <a:r>
              <a:rPr lang="en-US" sz="1800" i="1">
                <a:ea typeface="+mn-lt"/>
                <a:cs typeface="+mn-lt"/>
              </a:rPr>
              <a:t>want</a:t>
            </a:r>
            <a:r>
              <a:rPr lang="en-US" sz="1800">
                <a:ea typeface="+mn-lt"/>
                <a:cs typeface="+mn-lt"/>
              </a:rPr>
              <a:t> the computer to be correct. It's important to question whether these algorithms, and the people who make them, are making the world better or worse."</a:t>
            </a:r>
            <a:endParaRPr lang="en-US" sz="1800"/>
          </a:p>
        </p:txBody>
      </p:sp>
      <p:pic>
        <p:nvPicPr>
          <p:cNvPr id="14" name="Graphic 9" descr="Error">
            <a:extLst>
              <a:ext uri="{FF2B5EF4-FFF2-40B4-BE49-F238E27FC236}">
                <a16:creationId xmlns:a16="http://schemas.microsoft.com/office/drawing/2014/main" id="{7AF66A51-DD06-44F0-AC3F-8ED81A959FC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494066" y="1272395"/>
            <a:ext cx="4237686" cy="4237686"/>
          </a:xfrm>
          <a:prstGeom prst="rect">
            <a:avLst/>
          </a:prstGeom>
        </p:spPr>
      </p:pic>
      <p:sp>
        <p:nvSpPr>
          <p:cNvPr id="6" name="TextBox 5">
            <a:extLst>
              <a:ext uri="{FF2B5EF4-FFF2-40B4-BE49-F238E27FC236}">
                <a16:creationId xmlns:a16="http://schemas.microsoft.com/office/drawing/2014/main" id="{63D248FD-843D-4CEC-8384-1AC3C2E70AF4}"/>
              </a:ext>
            </a:extLst>
          </p:cNvPr>
          <p:cNvSpPr txBox="1"/>
          <p:nvPr/>
        </p:nvSpPr>
        <p:spPr>
          <a:xfrm>
            <a:off x="616325" y="6081843"/>
            <a:ext cx="581222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1200">
                <a:ea typeface="+mn-lt"/>
                <a:cs typeface="+mn-lt"/>
              </a:rPr>
              <a:t>(Broussard, 2018, p. 44)</a:t>
            </a:r>
          </a:p>
        </p:txBody>
      </p:sp>
      <p:sp>
        <p:nvSpPr>
          <p:cNvPr id="4" name="Slide Number Placeholder 3">
            <a:extLst>
              <a:ext uri="{FF2B5EF4-FFF2-40B4-BE49-F238E27FC236}">
                <a16:creationId xmlns:a16="http://schemas.microsoft.com/office/drawing/2014/main" id="{80F63112-B197-4B12-BA30-8C5DDA9EB18E}"/>
              </a:ext>
            </a:extLst>
          </p:cNvPr>
          <p:cNvSpPr>
            <a:spLocks noGrp="1"/>
          </p:cNvSpPr>
          <p:nvPr/>
        </p:nvSpPr>
        <p:spPr>
          <a:xfrm>
            <a:off x="11295419" y="6180504"/>
            <a:ext cx="890954" cy="681648"/>
          </a:xfrm>
          <a:prstGeom prst="rect">
            <a:avLst/>
          </a:prstGeom>
          <a:solidFill>
            <a:schemeClr val="accent1"/>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fld id="{B2DC25EE-239B-4C5F-AAD1-255A7D5F1EE2}" type="slidenum">
              <a:rPr lang="en-US" sz="2400" b="1" dirty="0" smtClean="0">
                <a:solidFill>
                  <a:schemeClr val="bg1"/>
                </a:solidFill>
              </a:rPr>
              <a:pPr algn="ctr">
                <a:spcAft>
                  <a:spcPts val="600"/>
                </a:spcAft>
              </a:pPr>
              <a:t>8</a:t>
            </a:fld>
            <a:endParaRPr lang="en-US" sz="2400" b="1">
              <a:solidFill>
                <a:schemeClr val="bg1"/>
              </a:solidFill>
            </a:endParaRPr>
          </a:p>
        </p:txBody>
      </p:sp>
    </p:spTree>
    <p:extLst>
      <p:ext uri="{BB962C8B-B14F-4D97-AF65-F5344CB8AC3E}">
        <p14:creationId xmlns:p14="http://schemas.microsoft.com/office/powerpoint/2010/main" val="2252657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06CE56-3881-4ADA-8CEF-D18B02C242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F3C543-62EC-4433-9C93-A2CD8764E9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0671A8AE-40A1-4631-A6B8-581AFF0654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268CF06-068B-4BFD-9604-32CB013CD6DF}"/>
              </a:ext>
              <a:ext uri="{C183D7F6-B498-43B3-948B-1728B52AA6E4}">
                <adec:decorative xmlns:adec="http://schemas.microsoft.com/office/drawing/2017/decorative" xmlns="" val="1"/>
              </a:ext>
            </a:extLst>
          </p:cNvPr>
          <p:cNvPicPr>
            <a:picLocks noChangeAspect="1"/>
          </p:cNvPicPr>
          <p:nvPr/>
        </p:nvPicPr>
        <p:blipFill rotWithShape="1">
          <a:blip r:embed="rId2"/>
          <a:srcRect l="22234" r="3" b="3"/>
          <a:stretch/>
        </p:blipFill>
        <p:spPr>
          <a:xfrm>
            <a:off x="3523488" y="10"/>
            <a:ext cx="8668512" cy="6857990"/>
          </a:xfrm>
          <a:prstGeom prst="rect">
            <a:avLst/>
          </a:prstGeom>
        </p:spPr>
      </p:pic>
      <p:sp>
        <p:nvSpPr>
          <p:cNvPr id="16" name="Rectangle 15">
            <a:extLst>
              <a:ext uri="{FF2B5EF4-FFF2-40B4-BE49-F238E27FC236}">
                <a16:creationId xmlns:a16="http://schemas.microsoft.com/office/drawing/2014/main" id="{A44CD100-6267-4E62-AA64-2182A3A6A1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FBEB7D-CAB9-4751-B85C-5B76ADFE14A4}"/>
              </a:ext>
            </a:extLst>
          </p:cNvPr>
          <p:cNvSpPr>
            <a:spLocks noGrp="1"/>
          </p:cNvSpPr>
          <p:nvPr>
            <p:ph type="title"/>
          </p:nvPr>
        </p:nvSpPr>
        <p:spPr>
          <a:xfrm>
            <a:off x="477981" y="4615839"/>
            <a:ext cx="3976468" cy="1996658"/>
          </a:xfrm>
        </p:spPr>
        <p:txBody>
          <a:bodyPr vert="horz" lIns="91440" tIns="45720" rIns="91440" bIns="45720" rtlCol="0" anchor="ctr">
            <a:normAutofit/>
          </a:bodyPr>
          <a:lstStyle/>
          <a:p>
            <a:r>
              <a:rPr lang="en-US" sz="4400"/>
              <a:t>Within the Framework</a:t>
            </a:r>
          </a:p>
        </p:txBody>
      </p:sp>
      <p:sp>
        <p:nvSpPr>
          <p:cNvPr id="3" name="Text Placeholder 2">
            <a:extLst>
              <a:ext uri="{FF2B5EF4-FFF2-40B4-BE49-F238E27FC236}">
                <a16:creationId xmlns:a16="http://schemas.microsoft.com/office/drawing/2014/main" id="{2560C4C2-1F7B-4709-B4EF-DAC8D9258278}"/>
              </a:ext>
            </a:extLst>
          </p:cNvPr>
          <p:cNvSpPr>
            <a:spLocks noGrp="1"/>
          </p:cNvSpPr>
          <p:nvPr>
            <p:ph type="body" idx="1"/>
          </p:nvPr>
        </p:nvSpPr>
        <p:spPr>
          <a:xfrm>
            <a:off x="477981" y="898799"/>
            <a:ext cx="4023359" cy="3470693"/>
          </a:xfrm>
        </p:spPr>
        <p:txBody>
          <a:bodyPr vert="horz" lIns="91440" tIns="45720" rIns="91440" bIns="45720" rtlCol="0" anchor="ctr">
            <a:noAutofit/>
          </a:bodyPr>
          <a:lstStyle/>
          <a:p>
            <a:pPr>
              <a:lnSpc>
                <a:spcPct val="100000"/>
              </a:lnSpc>
            </a:pPr>
            <a:r>
              <a:rPr lang="en-US"/>
              <a:t>"In addition, this </a:t>
            </a:r>
            <a:r>
              <a:rPr lang="en-US" i="1"/>
              <a:t>Framework</a:t>
            </a:r>
            <a:r>
              <a:rPr lang="en-US"/>
              <a:t> draws significantly upon the concept of </a:t>
            </a:r>
            <a:r>
              <a:rPr lang="en-US" err="1"/>
              <a:t>metaliteracy</a:t>
            </a:r>
            <a:r>
              <a:rPr lang="en-US"/>
              <a:t>, which offers a renewed vision of information literacy as an overarching set of abilities in which students are consumers and creators of information who can participate successfully in collaborative spaces."</a:t>
            </a:r>
            <a:endParaRPr lang="en-US" baseline="30000"/>
          </a:p>
        </p:txBody>
      </p:sp>
      <p:sp>
        <p:nvSpPr>
          <p:cNvPr id="18" name="Rectangle 17">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3">
            <a:extLst>
              <a:ext uri="{FF2B5EF4-FFF2-40B4-BE49-F238E27FC236}">
                <a16:creationId xmlns:a16="http://schemas.microsoft.com/office/drawing/2014/main" id="{467F35AF-26A5-4441-BFA2-0CDBAC526B7D}"/>
              </a:ext>
            </a:extLst>
          </p:cNvPr>
          <p:cNvSpPr>
            <a:spLocks noGrp="1"/>
          </p:cNvSpPr>
          <p:nvPr/>
        </p:nvSpPr>
        <p:spPr>
          <a:xfrm>
            <a:off x="11295419" y="6180504"/>
            <a:ext cx="890954" cy="681648"/>
          </a:xfrm>
          <a:prstGeom prst="rect">
            <a:avLst/>
          </a:prstGeom>
          <a:solidFill>
            <a:schemeClr val="accent1"/>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2DC25EE-239B-4C5F-AAD1-255A7D5F1EE2}" type="slidenum">
              <a:rPr lang="en-US" sz="2400" b="1" dirty="0" smtClean="0">
                <a:solidFill>
                  <a:schemeClr val="bg1"/>
                </a:solidFill>
              </a:rPr>
              <a:pPr algn="ctr"/>
              <a:t>9</a:t>
            </a:fld>
            <a:endParaRPr lang="en-US" sz="2400" b="1">
              <a:solidFill>
                <a:schemeClr val="bg1"/>
              </a:solidFill>
            </a:endParaRPr>
          </a:p>
        </p:txBody>
      </p:sp>
      <p:sp>
        <p:nvSpPr>
          <p:cNvPr id="4" name="TextBox 3">
            <a:extLst>
              <a:ext uri="{FF2B5EF4-FFF2-40B4-BE49-F238E27FC236}">
                <a16:creationId xmlns:a16="http://schemas.microsoft.com/office/drawing/2014/main" id="{FC2E5CAF-B405-40B7-B184-301CF92780BC}"/>
              </a:ext>
            </a:extLst>
          </p:cNvPr>
          <p:cNvSpPr txBox="1"/>
          <p:nvPr/>
        </p:nvSpPr>
        <p:spPr>
          <a:xfrm>
            <a:off x="3434337" y="4243804"/>
            <a:ext cx="165774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ea typeface="+mn-lt"/>
                <a:cs typeface="+mn-lt"/>
              </a:rPr>
              <a:t>(ACRL, 2016)</a:t>
            </a:r>
            <a:endParaRPr lang="en-US" sz="1200"/>
          </a:p>
        </p:txBody>
      </p:sp>
    </p:spTree>
    <p:extLst>
      <p:ext uri="{BB962C8B-B14F-4D97-AF65-F5344CB8AC3E}">
        <p14:creationId xmlns:p14="http://schemas.microsoft.com/office/powerpoint/2010/main" val="186809124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AccentBoxVTI">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1906</Words>
  <Application>Microsoft Office PowerPoint</Application>
  <PresentationFormat>Widescreen</PresentationFormat>
  <Paragraphs>179</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Avenir Next LT Pro</vt:lpstr>
      <vt:lpstr>Calibri</vt:lpstr>
      <vt:lpstr>AccentBoxVTI</vt:lpstr>
      <vt:lpstr>Exploring Social Justice through Metaliteracy and Algorithms</vt:lpstr>
      <vt:lpstr>Algorithms</vt:lpstr>
      <vt:lpstr>What is an algorithm?</vt:lpstr>
      <vt:lpstr>Injustice in Algorithms</vt:lpstr>
      <vt:lpstr>Within the Library, Too</vt:lpstr>
      <vt:lpstr>Prevalence</vt:lpstr>
      <vt:lpstr>Impact</vt:lpstr>
      <vt:lpstr>Questioning the Algorithm</vt:lpstr>
      <vt:lpstr>Within the Framework</vt:lpstr>
      <vt:lpstr>Metaliteracy Goals</vt:lpstr>
      <vt:lpstr>There is a need to incorporate algorithmic understanding in education to create disruption.</vt:lpstr>
      <vt:lpstr>Evaluate content critically, including dynamic, online content that changes and evolves.</vt:lpstr>
      <vt:lpstr>Evaluate: Personalization</vt:lpstr>
      <vt:lpstr>Evaluate: Rankings</vt:lpstr>
      <vt:lpstr>Evaluate: Capitalism</vt:lpstr>
      <vt:lpstr>Understand  personal privacy, information  ethics, and  intellectual  property issues  in changing tech environments. </vt:lpstr>
      <vt:lpstr>Understand: Black Box</vt:lpstr>
      <vt:lpstr>Understand: Privacy</vt:lpstr>
      <vt:lpstr>Understand: Classification</vt:lpstr>
      <vt:lpstr>Share informationand collaborate in a variety of a participatory environments.</vt:lpstr>
      <vt:lpstr>Share: User Behavior</vt:lpstr>
      <vt:lpstr>Share: Editorialization</vt:lpstr>
      <vt:lpstr>Share: Social Media</vt:lpstr>
      <vt:lpstr>Demonstrate  ability to connect learning and  research  strategies with  lifelong learning processes and goals.</vt:lpstr>
      <vt:lpstr>Connect: Education &amp; Curriculum</vt:lpstr>
      <vt:lpstr>Connect: P2P Learning</vt:lpstr>
      <vt:lpstr>Discussion Questions</vt:lpstr>
      <vt:lpstr>References</vt:lpstr>
      <vt:lpstr>Catie Carlson Associate Librarian University of Cincinnati catie.carlson@uc.edu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Tucker, Katy</dc:creator>
  <cp:lastModifiedBy>Tucker, Katy</cp:lastModifiedBy>
  <cp:revision>2</cp:revision>
  <dcterms:created xsi:type="dcterms:W3CDTF">2021-06-22T18:57:27Z</dcterms:created>
  <dcterms:modified xsi:type="dcterms:W3CDTF">2021-10-05T14:12:19Z</dcterms:modified>
</cp:coreProperties>
</file>